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88" r:id="rId8"/>
    <p:sldId id="266" r:id="rId9"/>
    <p:sldId id="284" r:id="rId10"/>
    <p:sldId id="267" r:id="rId11"/>
    <p:sldId id="269" r:id="rId12"/>
    <p:sldId id="270" r:id="rId13"/>
    <p:sldId id="271" r:id="rId14"/>
    <p:sldId id="272" r:id="rId15"/>
    <p:sldId id="273" r:id="rId16"/>
    <p:sldId id="281" r:id="rId17"/>
    <p:sldId id="278" r:id="rId18"/>
    <p:sldId id="279" r:id="rId19"/>
    <p:sldId id="280" r:id="rId20"/>
    <p:sldId id="276" r:id="rId21"/>
    <p:sldId id="277" r:id="rId22"/>
    <p:sldId id="265" r:id="rId23"/>
    <p:sldId id="285" r:id="rId24"/>
    <p:sldId id="282" r:id="rId25"/>
    <p:sldId id="283" r:id="rId26"/>
    <p:sldId id="289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1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1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1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4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7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1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9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5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7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1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1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B456-7468-469F-9F65-37D21D8A2DB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8276-CE30-41B0-98B5-D2E5D5622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0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c/c9jwx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2021att@list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4764" y="1122363"/>
            <a:ext cx="86868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аттестации и аккредитации среднего медицинского персонала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3764" y="3602038"/>
            <a:ext cx="4454236" cy="165576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медицинская сестра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«СОКСП»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З.И. Дмитренко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433820"/>
            <a:ext cx="2085975" cy="200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4" y="2739472"/>
            <a:ext cx="2400000" cy="106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4095088"/>
            <a:ext cx="2303752" cy="22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936" y="365125"/>
            <a:ext cx="3699164" cy="1325563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19745"/>
            <a:ext cx="10515600" cy="44577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допуска к аккредитации необходимо набрать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144 часов обучения суммарно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выбор два варианта набора нужного объема часов: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144 часов ПК одним курсом или несколькими, подтверждение на портале НМФО не требуется;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72 часов ПК + неформальное образование, аккредитованное на портале НМО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семинары,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конкретного разделения нет. Вы можете получить 100 часов курсами ПК, а остальные 44 — на портале НМО или 72 часа курсами ПК и 72 балла за счёт ИОМ. Также можно совсем не набирать баллы НМФО, а обойтись только привычными курсами ПК суммарно на 144 часа. Набрать часы только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ИОМами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ФАЦ проверяет информацию о пройденных курсах ПК через реестр ФИС ФРДО. Каждый лицензированный учебный центр обязан вносить сведения о выданных документах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госреестр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443"/>
            <a:ext cx="2778957" cy="17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972" y="365125"/>
            <a:ext cx="7207827" cy="184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ПОДАЧИ ЗАЯВКИ НА АККРЕДИТАЦИЮ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3263"/>
            <a:ext cx="10515600" cy="3963699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подать: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ФРМР,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почтой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если данные о специалисте отсутствуют в ФРМР.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Федерального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центра: 125993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Москва, ул. Баррикадная, д. 2/1, стр. 1,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+7 (495) 680-05-99 доб. 500.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https://fca-rosminzdrav.ru/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18209"/>
            <a:ext cx="3215986" cy="17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090" y="365125"/>
            <a:ext cx="6885709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ФРМР: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7791"/>
            <a:ext cx="10515600" cy="45200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онлайн-заявление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содержит сведения о паспорте, сертификате или аккредитации, базовых дипломах, документах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проф.переподготовки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наличии) и повышении квалификации,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подгрузится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автоматически),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и отчёт о профессиональной деятельности,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(если руководитель отказал в согласовании отчёта),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подтверждающего смену имени, фамилии или отчества,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книжки или сведения о трудовой деятельности.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298219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6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818" y="83127"/>
            <a:ext cx="7716982" cy="16075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документов, направляемых 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почте – сканы или фото: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смене ФИО,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отчества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образовании,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 интернатуре / ординатуре,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аккредитации,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ПК за 5 лет,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переподготовке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наличии),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книжка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трудовой деятельности,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допуске к аккредитации,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деятельности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согласованный руководителем организации — с подписью и печатью. Также нужно приложить мотивированный отказ от работодателя, если отчёт не согласовывают.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9" y="83127"/>
            <a:ext cx="3499104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3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036" y="155865"/>
            <a:ext cx="7737764" cy="1534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БУМАЖНОГО ПОРТФОЛИО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Сведения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освоении программ повышения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квалификации.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таблицу портфолио необходимо внести сведения обо всех курсах ПК за отчётный период, по итогам которого выдали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Курсы могут быть не подтверждены на портале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НМФО.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Сведения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образовании, подтвержденные на интернет-портале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медицинского и фармацевтического образования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информационно-телекоммуникационной сети «Интернет» (при наличии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 эту таблицу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вписать все неформальные образовательные активности, подтверждённые на портале НМФО: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семинары, конференции,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Нужные сведения можно скачать прямо с портала и скопировать в эту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таблицу.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0" y="339870"/>
            <a:ext cx="3151908" cy="13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354" y="365125"/>
            <a:ext cx="8101445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профессиональной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внесите результаты своей работы по специальности за отчётный период, в том числе работу по совместительству или работу на условиях неполного рабочего времени.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специальность должна соответствовать номенклатуре: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МЗ и СР РФ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16.04.2008 № 176н: для специалистов со средним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МЗ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07.10.2015 № 700н: для специалистов с высшим образованием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21659"/>
            <a:ext cx="3304311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9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4" y="415636"/>
            <a:ext cx="10868891" cy="60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3518"/>
            <a:ext cx="10515600" cy="11118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заполнения 1 таблицы портфолио 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№709н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444393"/>
              </p:ext>
            </p:extLst>
          </p:nvPr>
        </p:nvGraphicFramePr>
        <p:xfrm>
          <a:off x="945575" y="1132609"/>
          <a:ext cx="10172697" cy="5237017"/>
        </p:xfrm>
        <a:graphic>
          <a:graphicData uri="http://schemas.openxmlformats.org/drawingml/2006/table">
            <a:tbl>
              <a:tblPr bandRow="1"/>
              <a:tblGrid>
                <a:gridCol w="491867"/>
                <a:gridCol w="2898102"/>
                <a:gridCol w="1695682"/>
                <a:gridCol w="1695682"/>
                <a:gridCol w="1695682"/>
                <a:gridCol w="1695682"/>
              </a:tblGrid>
              <a:tr h="1481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 программы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повышения квалификации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Трудоемкость, часы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Реквизиты документа о квалификации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Период обучения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Полное наименование организации, осуществляющей реализацию образовательной деятельности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Профилактика ВБИ (ИСМП)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Удостоверение о повышении квалификации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№742412880744 регистрационный номер 7745-ПК от 30 ноября 2020года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16.11.2020- 30.11.2020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Общество с ограниченной ответственностью «Автор», г. Челябинск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Сестринское дело в стоматологии ортопедической. Основные вопросы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Удостоверение о повышении квалификации регистрационный номер ВВ1310-374-у от 13 октября 2023года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09.10.2023 -13.10.2023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Общество с ограниченной ответственностью « Восточно-Сибирская Академия Дополнительного Профессионального Образования»  г. Красноярск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69" marR="61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7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заполнения 2 таблицы портфолио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№709н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665614"/>
              </p:ext>
            </p:extLst>
          </p:nvPr>
        </p:nvGraphicFramePr>
        <p:xfrm>
          <a:off x="529935" y="1787237"/>
          <a:ext cx="10702637" cy="4301835"/>
        </p:xfrm>
        <a:graphic>
          <a:graphicData uri="http://schemas.openxmlformats.org/drawingml/2006/table">
            <a:tbl>
              <a:tblPr bandRow="1"/>
              <a:tblGrid>
                <a:gridCol w="517206"/>
                <a:gridCol w="3620442"/>
                <a:gridCol w="2920303"/>
                <a:gridCol w="3644686"/>
              </a:tblGrid>
              <a:tr h="826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Трудоемкость, часы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Вид и реквизиты подтверждающего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документа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5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Временные методические рекомендации «Профилактика, диагностика и лечение новой короновирусной инфекции (</a:t>
                      </a: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COVID</a:t>
                      </a: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-19)» Версия 5 (08.04.2020)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ИОМ-МПД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5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Временные методические рекомендации «Профилактика, диагностика и лечение новой короновирусной инфекции (</a:t>
                      </a: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COVID</a:t>
                      </a:r>
                      <a:r>
                        <a:rPr lang="ru-RU" sz="1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-19)» Версия 6 (28.04.2020)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ИОМ-МПД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5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22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890" y="158461"/>
            <a:ext cx="8485909" cy="9118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заполнения отчета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не более 5 страниц, приказ 709н)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252095"/>
              </p:ext>
            </p:extLst>
          </p:nvPr>
        </p:nvGraphicFramePr>
        <p:xfrm>
          <a:off x="838200" y="1246909"/>
          <a:ext cx="10009909" cy="5391676"/>
        </p:xfrm>
        <a:graphic>
          <a:graphicData uri="http://schemas.openxmlformats.org/drawingml/2006/table">
            <a:tbl>
              <a:tblPr bandRow="1"/>
              <a:tblGrid>
                <a:gridCol w="3156185"/>
                <a:gridCol w="6853724"/>
              </a:tblGrid>
              <a:tr h="1000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Сведения об организации, в которой аккредитуемый осуществляет профессиональную деятельность (краткая характеристика организации, отражающая основные направления ее деятельности, ее структура)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Информация с сайта МО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 структурного подразделения, в котором аккредитуемый осуществляет профессиональную деятельность, основные задачи и функции указанного структурного подразделения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Отдела организации сестринского дела. 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Цель отдела: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отдела: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Основные функции отдела: 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Стаж работы по специальности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 трудовой книжки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Описание выполняемой работы в соответствии с трудовой функцией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профессиональных навыков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9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Опыт работы, включая анализ профессиональной деятельности за отчетный период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За отчетный период (2019 – 2022гг.) при моем участии было сдано протезов пациентам 65 863, из них: по платным и ДМС 46 674, по бюджету 19 391.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Проведено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текущих уборок лечебной зоны после каждого пациента 474 592 раза, генеральных уборок кабинета 60.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Проведено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бесед по уходу за зубными протезами 1 900.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Выполнение функции наставника (при наличии)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6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Предложения по совершенствованию своей профессиональной деятельности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Изучать и внедрять в практику новые технологии в области дезинфекции и стерилизации предметов медицинского назначения.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Активно участвовать в санитарно-просветительской работе. Вести пропаганду здорового образа жизни. 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Овладеть работой на новой современной аппаратуре и новыми медицинскими препаратами в стоматологической практике.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8" y="158461"/>
            <a:ext cx="1444769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7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672" y="365125"/>
            <a:ext cx="7322127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медицинских работников — это процесс оценки теоретических знаний и практических навыков, необходимых для выполнения профессиональных обязанностей по соответствующим специальностям и должностям.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проводится в целях реализации права на получение квалификационной категории в соответствии с Федеральным законом от 21 ноября 2011 года №323-ФЗ «Об основах охраны здоровья граждан в Российской Федерации».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аттестации утверждены приказом Минздрава России от 31 августа 2023 года №458н.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аттестации устанавливается вторая, первая или высшая квалификационная категория. Присвоенные категории действительны в течение пяти лет со дня их присвоения. Специалисты вправе проходить аттестацию на присвоение более высокой категории не ранее чем через два года.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91" y="365125"/>
            <a:ext cx="2400000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К ОФОРМЛЕНИЮ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утверждённые образцы заявления и портфолио. Шаблоны, уже готовые к заполнению, можно скачать по ссылке —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vk.cc/c9jwxB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приказ МЗ РФ от 28.10.2022г №709н: формы документов-заявление, портфолио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ВСЕ графы. Если какая-то информация отсутствует, ставьте прочерк или пишите «нет» / «отсутствует».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хорошо читаемым, поэтому рекомендуем заполнять таблицы на компьютере. Фотографии, копии и сканы документов для отправки через ФРМР также должны быть без полос и затемнений. Следите, чтобы документ полностью входил на копию. Каждый документ нужно прикладывать отдельным файлом в масштабе 1:1.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ФАЦ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 заверять копии: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высшем или среднем профессиональном образовании;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повышении квалификации, если их нет в ФИС ФРДО;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 можно в отделе кадров, у нотариуса или в организации, выдавшей документ (для дипломов и удостоверений).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нетрудоустроенные специалисты не должны заверять копии документов, кроме удостоверений о ПК, если их нет в ФИС ФРДО (иначе ФАЦ отклонит заявку).</a:t>
            </a:r>
          </a:p>
        </p:txBody>
      </p:sp>
    </p:spTree>
    <p:extLst>
      <p:ext uri="{BB962C8B-B14F-4D97-AF65-F5344CB8AC3E}">
        <p14:creationId xmlns:p14="http://schemas.microsoft.com/office/powerpoint/2010/main" val="523642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91" y="1"/>
            <a:ext cx="10515600" cy="157941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ОТПРАВИТЬ ЗАЯВКУ ЧЕРЕЗ ЛИЧНЫЙ КАБИНЕТ ФРМР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личный кабинет ФРМР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https://lkmr.egisz.rosminzdrav.ru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стартовой странице нажать кнопку «Войти». Отобразится страница для входа.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через портал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нужно ввести логин и пароль. Без аккаунта на портале воспользоваться услугой не получится.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профессиональной части портфолио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авторизацию и перейдите в раздел «Аккредитация», в боковом меню выберите раздел «Портфолио», далее — «Профессиональная часть».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организации, структурном подразделении и должности вносит работодатель. При необходимости можно скорректировать информацию в блоках «Ключевые навыки» и «Опыт работы». Для сохранения изменений нажмите «Сохранить».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загрузите сканы в (формате PDF) дополнительных документов блок «Дополнительные документы». Можно загрузить не больше 5 файлов, при этом размер файла не должен превышать 10 Мб. Например, в этот раздел необходимо подгрузить свидетельство о браке или мотивированный отказ в согласовании портфолио.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542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образовательной части портфолио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авторизацию и перейдите в раздел «Аккредитация», в боковом меню выберите раздел «Портфолио», далее — «Образовательная часть».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автоматической загрузки данных о пятилетних циклах обучения с портала НМФО необходимо изменить настройки.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блоке «Сведения с портала НМФО: пятилетние циклы» нажмите кнопку «Настройки».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карусель Добавьте описание напротив разделов, которые будут добавлены в ваше портфолио, и нажмите «Сохранить».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портфолио с руководителем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авторизацию и перейдите на страницу «Профессиональная часть» раздела «Портфолио».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«На согласование». Откроется окно «Согласовать портфолио», где необходимо заполнить все поля из выпадающего списка.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«Отправить». Портфолио будет отправлено выбранному руководителю на согласование. Статус согласования можно отслеживать на странице «Профессиональная часть» раздела «Портфолио».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3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руководителя нет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ЭЦП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портфолио. Для этого перейдите на страницу «Профессиональная часть» раздела «Портфолио».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блока «Дополнительные документы» нажмите на кнопку «Распечатать».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Подпишите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бумажную версию портфолио и отсканируйте в формате PDF.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отсканированное портфолио в разделе «Профессиональная часть» в блок «Дополнительные документы».</a:t>
            </a:r>
          </a:p>
        </p:txBody>
      </p:sp>
    </p:spTree>
    <p:extLst>
      <p:ext uri="{BB962C8B-B14F-4D97-AF65-F5344CB8AC3E}">
        <p14:creationId xmlns:p14="http://schemas.microsoft.com/office/powerpoint/2010/main" val="419032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09" y="261216"/>
            <a:ext cx="10515600" cy="70513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заявки на аккредитацию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6355"/>
            <a:ext cx="10515600" cy="521060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личный кабинет по ссылке </a:t>
            </a: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https://lkmr.egisz.rosminzdrav.ru</a:t>
            </a: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стартовой странице нажать кнопку «Войти». Отобразится страница для входа.</a:t>
            </a: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через портал 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нужно ввести логин и пароль.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«Аккредитация».</a:t>
            </a: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«Добавить заявление».</a:t>
            </a: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Откроется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для подачи заявления на периодическую аккредитацию. Контакты и данные паспорта подгружаются автоматически.</a:t>
            </a: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блоке «Портфолио» необходимо заполнить следующие поля (выбрать из выпадающего списка):</a:t>
            </a: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которой проходит периодическая аккредитация.</a:t>
            </a: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 поставить Создать карусель Добавьте описание в блоке «Согласие на обработку персональных данных.</a:t>
            </a: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«Сформировать заявление». Будет создан черновик заявления со статусом «Сформировано».</a:t>
            </a: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«Подать заявление». Если система не обнаружит ошибок, заявление будет отправлено. Статус поменяется на «На рассмотрении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65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70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файлы ТОЛЬКО в формате PDF,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сможете воспользоваться сервисом, если записи о вас нет в ФРМР. При входе в личный кабинет появится уведомление: «Сотрудник с указанным СНИЛС не найден в системе ФРМР». В этом случае обратитесь к работодателю для внесения сведений о вас в ЕГИСЗ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ФАЦ рекомендует подавать заявку за 2-3 месяца до истечения срока действия сертификата/свидетельства об аккредитации.</a:t>
            </a:r>
          </a:p>
        </p:txBody>
      </p:sp>
    </p:spTree>
    <p:extLst>
      <p:ext uri="{BB962C8B-B14F-4D97-AF65-F5344CB8AC3E}">
        <p14:creationId xmlns:p14="http://schemas.microsoft.com/office/powerpoint/2010/main" val="1170913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27" y="561109"/>
            <a:ext cx="7917873" cy="52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955" y="106229"/>
            <a:ext cx="854132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 МЗ СО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minzdrav.samregion.ru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Аттестация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Аттестационный лист + характеристика на специалиста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+ согласие на обработку персональных данных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- разделы отчета – рекомендации по оформлению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о прохождение ИСМП, 1 раз в 3г не менее 36час (приказ № 1108н от 29.11.2021г.)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- МИАЦ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miac.samregion.ru/node/105254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65125"/>
            <a:ext cx="2400000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026" y="158157"/>
            <a:ext cx="7498773" cy="1066666"/>
          </a:xfrm>
        </p:spPr>
        <p:txBody>
          <a:bodyPr>
            <a:norm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КОПИИ ДОКУМЕНТОВ</a:t>
            </a:r>
            <a: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Все копии документов, должны быть заверены одним из следующих способов: организацией, где специалист осуществляет свою трудовую деятельность, органом выдавшим документ, либо нотариально: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о присвоении имеющейся квалификационной категории (при наличии);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</a:rPr>
              <a:t>- об образовании (диплом, удостоверения, свидетельства, сертификаты, выписки специалиста);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</a:rPr>
              <a:t>- подтверждающего факт изменения фамилии, имени, отчества (при наличии).</a:t>
            </a:r>
            <a:endParaRPr lang="ru-RU" b="1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Специалисты желающие пройти аттестацию из учреждений (организаций) частной формы собственности дополнительно представляют копию лицензии на осуществлении медицинской деятельности.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</a:rPr>
              <a:t> </a:t>
            </a:r>
            <a:endParaRPr lang="ru-RU" b="1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91" y="158156"/>
            <a:ext cx="2400000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473"/>
            <a:ext cx="10515600" cy="883227"/>
          </a:xfrm>
        </p:spPr>
        <p:txBody>
          <a:bodyPr>
            <a:noAutofit/>
          </a:bodyPr>
          <a:lstStyle/>
          <a:p>
            <a:pPr marL="228600" lvl="0" indent="-228600" algn="ctr">
              <a:lnSpc>
                <a:spcPct val="13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Основные разделы отчёта: </a:t>
            </a:r>
            <a:r>
              <a:rPr lang="ru-RU" sz="2800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+mn-cs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1028698"/>
            <a:ext cx="10515600" cy="57357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Краткая характеристика места работы, объем выполняемой работы (с показателями работы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ru-RU" sz="5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Перечень профессиональных навыков, которыми владеет специалист:</a:t>
            </a:r>
            <a:endParaRPr lang="ru-RU" sz="5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Указывается перечень профессиональных навыков в соответствии с квалификационными характеристиками: </a:t>
            </a:r>
            <a:endParaRPr lang="ru-RU" sz="5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2.1. 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___________________2.10</a:t>
            </a:r>
            <a:endParaRPr lang="ru-RU" sz="5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Участие в санитарно-просветительной работе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5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Повышение профессионального уровня. </a:t>
            </a:r>
            <a:endParaRPr lang="ru-RU" sz="5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5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о рационализаторских предложениях и патентах.</a:t>
            </a:r>
            <a:endParaRPr lang="ru-RU" sz="5600" b="1" dirty="0">
              <a:solidFill>
                <a:srgbClr val="FF0000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Участие в работе профессиональной ассоциации.</a:t>
            </a:r>
            <a:endParaRPr lang="ru-RU" sz="5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Предложения по совершенствованию профессиональной деятельности и дальнейшие перспективы развития  на основании выводов данного отчета (предложения должны быть реальными, в сфере компетенции специалиста).</a:t>
            </a:r>
            <a:endParaRPr lang="ru-RU" sz="5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Выводы о своей профессиональной деятельности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600" b="1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</a:t>
            </a: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         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                                                                                               </a:t>
            </a:r>
          </a:p>
          <a:p>
            <a:pPr marL="0" indent="0" algn="just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(</a:t>
            </a:r>
            <a:r>
              <a:rPr lang="ru-RU" sz="5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личная подпись специалиста)</a:t>
            </a:r>
            <a:endParaRPr lang="ru-RU" sz="5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5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Рекомендуется предварительно согласовать отчёт с руководителем структурного подразделения для специалистов с высшим образованием, для специалистов со средним образованием с главной (старшей) медицинской сестрой, главным (старшим) медицинским братом (последняя страница отчёта).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0" y="0"/>
            <a:ext cx="2400000" cy="10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418" y="145473"/>
            <a:ext cx="8631382" cy="103909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оформлению отчёта: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8864"/>
            <a:ext cx="10515600" cy="5268191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 в печатном виде за период работы,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анализ профессиональной деятельности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три года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- для специалистов с высшим образованием 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последний год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- для специалистов со средним профессиональным образованием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Отчёт, лично подписывается специалистом, согласовывается с руководителем организации и заверяется печатью организации (титульный лист отчёта).*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специалист осуществлял трудовую деятельность за отчетный период в нескольких организациях, отчёт предоставляется по каждой организации, согласованный каждым руководителем.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отказа руководителя организации, осуществляющей медицинскую и фармацевтическую деятельность, работником которой является специалист, в согласовании отчёта специалисту выдается письменное разъяснение руководителя организации о причинах отказа, которое прилагается к заявлению на получение квалификационной категории.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Отчёт, составленный на иностранном языке, представляются с заверенным переводом на русский язык в соответствии с законодательством Российской Федерации.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объём отчета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25-30 страниц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специалистов с высшим образованием,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 страниц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специалистов со средним образованием.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отчёта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нумеруются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второй страницы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следующей за титульным листом отчёта,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графики, диаграммы, таблицы, фотографии, список публикаций и др. выносится в приложение к отчёту.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страница отчёта не должна начинаться с подписи и печати.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профессиональной деятельности специалиста предоставляется в печатном виде с использованием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шрифта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14, интервал 1,5 на одной стороне белой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односортной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бумаги формата А4, поля: 25 мм слева, 15 мм снизу, сверху и справа.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Опечатки и исправления не допускаются, небрежно оформленные отчёты к рассмотрению не принимаются.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0" y="117897"/>
            <a:ext cx="2400000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по тестированию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ДПО ГБПОУ «СМК им. Н.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Ляпиной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2021att@list.ru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dpo@smedk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Самара, ул.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Ташкентская,159,блок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кабинет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личного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обращения: вторник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12-30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15-30,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12-30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15-30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справок: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8(846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928-00-68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Айнуллина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46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91" y="365125"/>
            <a:ext cx="747799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</a:t>
            </a:r>
            <a:r>
              <a:rPr lang="ru-RU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(информация подготовлена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приказу Минздрава от 28.0.2022 № 709н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 с 1 января 2023 года до 1 января 2029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медицинского работника — это процедура проверки знаний и навыков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и соответствия установленным законом требованиям к работе, которую </a:t>
            </a:r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три вида аккредитации: 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проходят все выпускники медицинских и фармацевтических учебных заведений. 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специализированная.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выпускников, имеющих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медобразование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закончивших ординатуру, а также для тех, кто освоил новую профессию или имел перерыв в стаже свыше 5 лет. 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Периодическая.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любой специальности будут проходить на протяжении всей профессиональной карьеры — не реже 1 раза в 5 лет. 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прохождения аккредитации специалист не может быть принят на работу в медицинское учреждение. Работающие же медики и фармацевты без аккредитации отстраняются от своей деятельности.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9" y="10391"/>
            <a:ext cx="2680876" cy="16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9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00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сокращения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282" y="1306079"/>
            <a:ext cx="10515600" cy="517784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— апелляционная комиссия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ЕГИСЗ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Единая государственная информационная система в сфере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https://egisz-rosminzdrav.ru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ИОМ — интерактивный образовательный модуль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НМФО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непрерывное медицинское и фармацевтическое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edu.rosminzdrav.ru 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— повышение квалификации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— профессиональная переподготовка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ФАЦ СМО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среднего медицинского образования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https://fca-vunme.ru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ФИС ФРДО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Федеральная информационная система «Федеральный реестр сведений о документах об образовании и (или) о квалификации, документах об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https://obrnadzor.gov.ru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ФРМО — Федеральный регистр медицинских организаций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ФРМР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Федеральный регистр медицинских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://egisz-rosminzdrav.ru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ЦАК — центральная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ЛКМР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Личный кабинет медицинского работника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://lkmr.egisz.rosminzdrav.ru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518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2589</Words>
  <Application>Microsoft Office PowerPoint</Application>
  <PresentationFormat>Широкоэкранный</PresentationFormat>
  <Paragraphs>252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Times New Roman</vt:lpstr>
      <vt:lpstr>Тема Office</vt:lpstr>
      <vt:lpstr>Подготовка к аттестации и аккредитации среднего медицинского персонала</vt:lpstr>
      <vt:lpstr>Аттестация</vt:lpstr>
      <vt:lpstr>Сайт МЗ СО minzdrav.samregion.ru,  раздел Аттестация</vt:lpstr>
      <vt:lpstr>КОПИИ ДОКУМЕНТОВ </vt:lpstr>
      <vt:lpstr>Основные разделы отчёта:  </vt:lpstr>
      <vt:lpstr>Рекомендации по оформлению отчёта:</vt:lpstr>
      <vt:lpstr>Обращение по тестированию </vt:lpstr>
      <vt:lpstr>Аккредитация  (информация подготовлена по приказу Минздрава от 28.0.2022 № 709н  и актуальна с 1 января 2023 года до 1 января 2029 года).</vt:lpstr>
      <vt:lpstr>Используемые сокращения</vt:lpstr>
      <vt:lpstr>ОБУЧЕНИЕ</vt:lpstr>
      <vt:lpstr>СПОСОБ ПОДАЧИ ЗАЯВКИ НА АККРЕДИТАЦИЮ </vt:lpstr>
      <vt:lpstr>Пакет документов через личный кабинет ФРМР:</vt:lpstr>
      <vt:lpstr>Пакет документов, направляемых по почте – сканы или фото: </vt:lpstr>
      <vt:lpstr>ЗАПОЛНЕНИЕ БУМАЖНОГО ПОРТФОЛИО </vt:lpstr>
      <vt:lpstr>Отчёт о профессиональной деятельности</vt:lpstr>
      <vt:lpstr>Презентация PowerPoint</vt:lpstr>
      <vt:lpstr>Образец заполнения 1 таблицы портфолио – приказ №709н</vt:lpstr>
      <vt:lpstr>Образец заполнения 2 таблицы портфолио приказ №709н</vt:lpstr>
      <vt:lpstr>Образец заполнения отчета  ( не более 5 страниц, приказ 709н)</vt:lpstr>
      <vt:lpstr>ОБЩИЕ РЕКОМЕНДАЦИИ К ОФОРМЛЕНИЮ ДОКУМЕНТОВ</vt:lpstr>
      <vt:lpstr>КАК ОТПРАВИТЬ ЗАЯВКУ ЧЕРЕЗ ЛИЧНЫЙ КАБИНЕТ ФРМР </vt:lpstr>
      <vt:lpstr>Продолжение</vt:lpstr>
      <vt:lpstr>Если у руководителя нет ЭЦП</vt:lpstr>
      <vt:lpstr>Отправка заявки на аккредитацию</vt:lpstr>
      <vt:lpstr>ВАЖНО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аттестации и аккредитации среднего медицинского персонала</dc:title>
  <dc:creator>Usre</dc:creator>
  <cp:lastModifiedBy>Usre</cp:lastModifiedBy>
  <cp:revision>52</cp:revision>
  <cp:lastPrinted>2024-11-14T10:58:29Z</cp:lastPrinted>
  <dcterms:created xsi:type="dcterms:W3CDTF">2024-11-01T08:07:20Z</dcterms:created>
  <dcterms:modified xsi:type="dcterms:W3CDTF">2024-11-14T12:26:42Z</dcterms:modified>
</cp:coreProperties>
</file>