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0"/>
  </p:notesMasterIdLst>
  <p:sldIdLst>
    <p:sldId id="256" r:id="rId2"/>
    <p:sldId id="258" r:id="rId3"/>
    <p:sldId id="286" r:id="rId4"/>
    <p:sldId id="278" r:id="rId5"/>
    <p:sldId id="279" r:id="rId6"/>
    <p:sldId id="287" r:id="rId7"/>
    <p:sldId id="260" r:id="rId8"/>
    <p:sldId id="288" r:id="rId9"/>
    <p:sldId id="289" r:id="rId10"/>
    <p:sldId id="272" r:id="rId11"/>
    <p:sldId id="273" r:id="rId12"/>
    <p:sldId id="262" r:id="rId13"/>
    <p:sldId id="290" r:id="rId14"/>
    <p:sldId id="261" r:id="rId15"/>
    <p:sldId id="291" r:id="rId16"/>
    <p:sldId id="292" r:id="rId17"/>
    <p:sldId id="263" r:id="rId18"/>
    <p:sldId id="274" r:id="rId19"/>
    <p:sldId id="275" r:id="rId20"/>
    <p:sldId id="276" r:id="rId21"/>
    <p:sldId id="264" r:id="rId22"/>
    <p:sldId id="280" r:id="rId23"/>
    <p:sldId id="293" r:id="rId24"/>
    <p:sldId id="283" r:id="rId25"/>
    <p:sldId id="282" r:id="rId26"/>
    <p:sldId id="294" r:id="rId27"/>
    <p:sldId id="270" r:id="rId28"/>
    <p:sldId id="285" r:id="rId29"/>
  </p:sldIdLst>
  <p:sldSz cx="9144000" cy="5143500" type="screen16x9"/>
  <p:notesSz cx="6858000" cy="9144000"/>
  <p:embeddedFontLst>
    <p:embeddedFont>
      <p:font typeface="Anaheim"/>
      <p:regular r:id="rId31"/>
      <p:bold r:id="rId32"/>
    </p:embeddedFont>
    <p:embeddedFont>
      <p:font typeface="Archivo"/>
      <p:regular r:id="rId33"/>
      <p:bold r:id="rId34"/>
      <p:italic r:id="rId35"/>
      <p:boldItalic r:id="rId36"/>
    </p:embeddedFont>
    <p:embeddedFont>
      <p:font typeface="Monotype Corsiva" panose="03010101010201010101" pitchFamily="66" charset="0"/>
      <p:italic r:id="rId37"/>
    </p:embeddedFont>
    <p:embeddedFont>
      <p:font typeface="Montserrat" panose="00000500000000000000" pitchFamily="2" charset="-52"/>
      <p:regular r:id="rId38"/>
      <p:bold r:id="rId39"/>
      <p:italic r:id="rId40"/>
      <p:boldItalic r:id="rId41"/>
    </p:embeddedFont>
    <p:embeddedFont>
      <p:font typeface="Nunito Light" pitchFamily="2" charset="-52"/>
      <p:regular r:id="rId42"/>
      <p:italic r:id="rId43"/>
    </p:embeddedFont>
    <p:embeddedFont>
      <p:font typeface="Roboto" panose="02000000000000000000" pitchFamily="2" charset="0"/>
      <p:regular r:id="rId44"/>
      <p:bold r:id="rId45"/>
      <p:italic r:id="rId46"/>
      <p:boldItalic r:id="rId47"/>
    </p:embeddedFont>
    <p:embeddedFont>
      <p:font typeface="Roboto Light" panose="02000000000000000000" pitchFamily="2" charset="0"/>
      <p:regular r:id="rId48"/>
      <p:italic r:id="rId49"/>
    </p:embeddedFont>
    <p:embeddedFont>
      <p:font typeface="Roboto Medium" panose="02000000000000000000"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92">
          <p15:clr>
            <a:srgbClr val="747775"/>
          </p15:clr>
        </p15:guide>
        <p15:guide id="2" pos="370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8" autoAdjust="0"/>
    <p:restoredTop sz="94660"/>
  </p:normalViewPr>
  <p:slideViewPr>
    <p:cSldViewPr snapToGrid="0">
      <p:cViewPr varScale="1">
        <p:scale>
          <a:sx n="95" d="100"/>
          <a:sy n="95" d="100"/>
        </p:scale>
        <p:origin x="460" y="60"/>
      </p:cViewPr>
      <p:guideLst>
        <p:guide orient="horz" pos="2192"/>
        <p:guide pos="370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Лист1!$B$1</c:f>
              <c:strCache>
                <c:ptCount val="1"/>
                <c:pt idx="0">
                  <c:v> случаи заболеваемости</c:v>
                </c:pt>
              </c:strCache>
            </c:strRef>
          </c:tx>
          <c:invertIfNegative val="0"/>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Лист1!$B$2:$B$8</c:f>
              <c:numCache>
                <c:formatCode>General</c:formatCode>
                <c:ptCount val="7"/>
                <c:pt idx="0">
                  <c:v>5141</c:v>
                </c:pt>
                <c:pt idx="1">
                  <c:v>10421</c:v>
                </c:pt>
                <c:pt idx="2">
                  <c:v>14589</c:v>
                </c:pt>
                <c:pt idx="3">
                  <c:v>1758</c:v>
                </c:pt>
                <c:pt idx="4">
                  <c:v>1100</c:v>
                </c:pt>
                <c:pt idx="5">
                  <c:v>3100</c:v>
                </c:pt>
                <c:pt idx="6">
                  <c:v>28000</c:v>
                </c:pt>
              </c:numCache>
            </c:numRef>
          </c:val>
          <c:extLst>
            <c:ext xmlns:c16="http://schemas.microsoft.com/office/drawing/2014/chart" uri="{C3380CC4-5D6E-409C-BE32-E72D297353CC}">
              <c16:uniqueId val="{00000000-35F2-44FA-A872-E90D469CE7FC}"/>
            </c:ext>
          </c:extLst>
        </c:ser>
        <c:dLbls>
          <c:showLegendKey val="0"/>
          <c:showVal val="0"/>
          <c:showCatName val="0"/>
          <c:showSerName val="0"/>
          <c:showPercent val="0"/>
          <c:showBubbleSize val="0"/>
        </c:dLbls>
        <c:gapWidth val="150"/>
        <c:axId val="166958208"/>
        <c:axId val="164566144"/>
      </c:barChart>
      <c:catAx>
        <c:axId val="166958208"/>
        <c:scaling>
          <c:orientation val="minMax"/>
        </c:scaling>
        <c:delete val="0"/>
        <c:axPos val="b"/>
        <c:numFmt formatCode="General" sourceLinked="1"/>
        <c:majorTickMark val="out"/>
        <c:minorTickMark val="none"/>
        <c:tickLblPos val="nextTo"/>
        <c:crossAx val="164566144"/>
        <c:crosses val="autoZero"/>
        <c:auto val="1"/>
        <c:lblAlgn val="ctr"/>
        <c:lblOffset val="100"/>
        <c:noMultiLvlLbl val="0"/>
      </c:catAx>
      <c:valAx>
        <c:axId val="164566144"/>
        <c:scaling>
          <c:orientation val="minMax"/>
        </c:scaling>
        <c:delete val="0"/>
        <c:axPos val="l"/>
        <c:majorGridlines/>
        <c:numFmt formatCode="General" sourceLinked="1"/>
        <c:majorTickMark val="out"/>
        <c:minorTickMark val="none"/>
        <c:tickLblPos val="nextTo"/>
        <c:crossAx val="16695820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plotArea>
      <c:layout/>
      <c:barChart>
        <c:barDir val="col"/>
        <c:grouping val="clustered"/>
        <c:varyColors val="0"/>
        <c:ser>
          <c:idx val="0"/>
          <c:order val="0"/>
          <c:tx>
            <c:strRef>
              <c:f>Лист1!$B$1</c:f>
              <c:strCache>
                <c:ptCount val="1"/>
                <c:pt idx="0">
                  <c:v>всего</c:v>
                </c:pt>
              </c:strCache>
            </c:strRef>
          </c:tx>
          <c:invertIfNegative val="0"/>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Лист1!$B$2:$B$8</c:f>
              <c:numCache>
                <c:formatCode>General</c:formatCode>
                <c:ptCount val="7"/>
                <c:pt idx="0">
                  <c:v>35</c:v>
                </c:pt>
                <c:pt idx="1">
                  <c:v>52</c:v>
                </c:pt>
                <c:pt idx="2">
                  <c:v>147</c:v>
                </c:pt>
                <c:pt idx="3">
                  <c:v>33</c:v>
                </c:pt>
                <c:pt idx="4">
                  <c:v>0</c:v>
                </c:pt>
                <c:pt idx="5">
                  <c:v>0</c:v>
                </c:pt>
                <c:pt idx="6">
                  <c:v>160</c:v>
                </c:pt>
              </c:numCache>
            </c:numRef>
          </c:val>
          <c:extLst>
            <c:ext xmlns:c16="http://schemas.microsoft.com/office/drawing/2014/chart" uri="{C3380CC4-5D6E-409C-BE32-E72D297353CC}">
              <c16:uniqueId val="{00000000-998A-4A8A-8C6F-924AA0431017}"/>
            </c:ext>
          </c:extLst>
        </c:ser>
        <c:ser>
          <c:idx val="1"/>
          <c:order val="1"/>
          <c:tx>
            <c:strRef>
              <c:f>Лист1!$C$1</c:f>
              <c:strCache>
                <c:ptCount val="1"/>
                <c:pt idx="0">
                  <c:v>от 0 до 1 года</c:v>
                </c:pt>
              </c:strCache>
            </c:strRef>
          </c:tx>
          <c:invertIfNegative val="0"/>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Лист1!$C$2:$C$8</c:f>
              <c:numCache>
                <c:formatCode>General</c:formatCode>
                <c:ptCount val="7"/>
                <c:pt idx="0">
                  <c:v>21</c:v>
                </c:pt>
                <c:pt idx="1">
                  <c:v>24</c:v>
                </c:pt>
                <c:pt idx="2">
                  <c:v>59</c:v>
                </c:pt>
                <c:pt idx="3">
                  <c:v>15</c:v>
                </c:pt>
                <c:pt idx="6">
                  <c:v>73</c:v>
                </c:pt>
              </c:numCache>
            </c:numRef>
          </c:val>
          <c:extLst>
            <c:ext xmlns:c16="http://schemas.microsoft.com/office/drawing/2014/chart" uri="{C3380CC4-5D6E-409C-BE32-E72D297353CC}">
              <c16:uniqueId val="{00000001-998A-4A8A-8C6F-924AA0431017}"/>
            </c:ext>
          </c:extLst>
        </c:ser>
        <c:ser>
          <c:idx val="2"/>
          <c:order val="2"/>
          <c:tx>
            <c:strRef>
              <c:f>Лист1!$D$1</c:f>
              <c:strCache>
                <c:ptCount val="1"/>
                <c:pt idx="0">
                  <c:v>от 1 года до 3 лет</c:v>
                </c:pt>
              </c:strCache>
            </c:strRef>
          </c:tx>
          <c:invertIfNegative val="0"/>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Лист1!$D$2:$D$8</c:f>
              <c:numCache>
                <c:formatCode>General</c:formatCode>
                <c:ptCount val="7"/>
                <c:pt idx="0">
                  <c:v>8</c:v>
                </c:pt>
                <c:pt idx="1">
                  <c:v>11</c:v>
                </c:pt>
                <c:pt idx="2">
                  <c:v>35</c:v>
                </c:pt>
                <c:pt idx="3">
                  <c:v>7</c:v>
                </c:pt>
                <c:pt idx="6">
                  <c:v>12</c:v>
                </c:pt>
              </c:numCache>
            </c:numRef>
          </c:val>
          <c:extLst>
            <c:ext xmlns:c16="http://schemas.microsoft.com/office/drawing/2014/chart" uri="{C3380CC4-5D6E-409C-BE32-E72D297353CC}">
              <c16:uniqueId val="{00000002-998A-4A8A-8C6F-924AA0431017}"/>
            </c:ext>
          </c:extLst>
        </c:ser>
        <c:ser>
          <c:idx val="3"/>
          <c:order val="3"/>
          <c:tx>
            <c:strRef>
              <c:f>Лист1!$E$1</c:f>
              <c:strCache>
                <c:ptCount val="1"/>
                <c:pt idx="0">
                  <c:v>от 3 до 7 лет</c:v>
                </c:pt>
              </c:strCache>
            </c:strRef>
          </c:tx>
          <c:invertIfNegative val="0"/>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Лист1!$E$2:$E$8</c:f>
              <c:numCache>
                <c:formatCode>General</c:formatCode>
                <c:ptCount val="7"/>
                <c:pt idx="0">
                  <c:v>1</c:v>
                </c:pt>
                <c:pt idx="1">
                  <c:v>6</c:v>
                </c:pt>
                <c:pt idx="2">
                  <c:v>16</c:v>
                </c:pt>
                <c:pt idx="3">
                  <c:v>7</c:v>
                </c:pt>
                <c:pt idx="6">
                  <c:v>21</c:v>
                </c:pt>
              </c:numCache>
            </c:numRef>
          </c:val>
          <c:extLst>
            <c:ext xmlns:c16="http://schemas.microsoft.com/office/drawing/2014/chart" uri="{C3380CC4-5D6E-409C-BE32-E72D297353CC}">
              <c16:uniqueId val="{00000003-998A-4A8A-8C6F-924AA0431017}"/>
            </c:ext>
          </c:extLst>
        </c:ser>
        <c:ser>
          <c:idx val="4"/>
          <c:order val="4"/>
          <c:tx>
            <c:strRef>
              <c:f>Лист1!$F$1</c:f>
              <c:strCache>
                <c:ptCount val="1"/>
                <c:pt idx="0">
                  <c:v>от 7 до 15 лет</c:v>
                </c:pt>
              </c:strCache>
            </c:strRef>
          </c:tx>
          <c:invertIfNegative val="0"/>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Лист1!$F$2:$F$8</c:f>
              <c:numCache>
                <c:formatCode>General</c:formatCode>
                <c:ptCount val="7"/>
                <c:pt idx="0">
                  <c:v>4</c:v>
                </c:pt>
                <c:pt idx="1">
                  <c:v>11</c:v>
                </c:pt>
                <c:pt idx="2">
                  <c:v>33</c:v>
                </c:pt>
                <c:pt idx="3">
                  <c:v>4</c:v>
                </c:pt>
                <c:pt idx="6">
                  <c:v>40</c:v>
                </c:pt>
              </c:numCache>
            </c:numRef>
          </c:val>
          <c:extLst>
            <c:ext xmlns:c16="http://schemas.microsoft.com/office/drawing/2014/chart" uri="{C3380CC4-5D6E-409C-BE32-E72D297353CC}">
              <c16:uniqueId val="{00000004-998A-4A8A-8C6F-924AA0431017}"/>
            </c:ext>
          </c:extLst>
        </c:ser>
        <c:ser>
          <c:idx val="5"/>
          <c:order val="5"/>
          <c:tx>
            <c:strRef>
              <c:f>Лист1!$G$1</c:f>
              <c:strCache>
                <c:ptCount val="1"/>
                <c:pt idx="0">
                  <c:v>от 15 до 18 лет</c:v>
                </c:pt>
              </c:strCache>
            </c:strRef>
          </c:tx>
          <c:invertIfNegative val="0"/>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Лист1!$G$2:$G$8</c:f>
              <c:numCache>
                <c:formatCode>General</c:formatCode>
                <c:ptCount val="7"/>
                <c:pt idx="0">
                  <c:v>1</c:v>
                </c:pt>
                <c:pt idx="1">
                  <c:v>0</c:v>
                </c:pt>
                <c:pt idx="2">
                  <c:v>4</c:v>
                </c:pt>
                <c:pt idx="3">
                  <c:v>0</c:v>
                </c:pt>
                <c:pt idx="6">
                  <c:v>11</c:v>
                </c:pt>
              </c:numCache>
            </c:numRef>
          </c:val>
          <c:extLst>
            <c:ext xmlns:c16="http://schemas.microsoft.com/office/drawing/2014/chart" uri="{C3380CC4-5D6E-409C-BE32-E72D297353CC}">
              <c16:uniqueId val="{00000005-998A-4A8A-8C6F-924AA0431017}"/>
            </c:ext>
          </c:extLst>
        </c:ser>
        <c:dLbls>
          <c:showLegendKey val="0"/>
          <c:showVal val="0"/>
          <c:showCatName val="0"/>
          <c:showSerName val="0"/>
          <c:showPercent val="0"/>
          <c:showBubbleSize val="0"/>
        </c:dLbls>
        <c:gapWidth val="150"/>
        <c:axId val="171998592"/>
        <c:axId val="172020864"/>
      </c:barChart>
      <c:catAx>
        <c:axId val="171998592"/>
        <c:scaling>
          <c:orientation val="minMax"/>
        </c:scaling>
        <c:delete val="0"/>
        <c:axPos val="b"/>
        <c:numFmt formatCode="General" sourceLinked="1"/>
        <c:majorTickMark val="none"/>
        <c:minorTickMark val="none"/>
        <c:tickLblPos val="nextTo"/>
        <c:crossAx val="172020864"/>
        <c:crosses val="autoZero"/>
        <c:auto val="1"/>
        <c:lblAlgn val="ctr"/>
        <c:lblOffset val="100"/>
        <c:noMultiLvlLbl val="0"/>
      </c:catAx>
      <c:valAx>
        <c:axId val="172020864"/>
        <c:scaling>
          <c:orientation val="minMax"/>
        </c:scaling>
        <c:delete val="0"/>
        <c:axPos val="l"/>
        <c:majorGridlines/>
        <c:numFmt formatCode="General" sourceLinked="1"/>
        <c:majorTickMark val="none"/>
        <c:minorTickMark val="none"/>
        <c:tickLblPos val="nextTo"/>
        <c:crossAx val="171998592"/>
        <c:crosses val="autoZero"/>
        <c:crossBetween val="between"/>
      </c:valAx>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6892d3e5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6892d3e5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cb52461f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cb52461f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cb52461fc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2cb52461fc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a:extLst>
            <a:ext uri="{FF2B5EF4-FFF2-40B4-BE49-F238E27FC236}">
              <a16:creationId xmlns:a16="http://schemas.microsoft.com/office/drawing/2014/main" id="{68FC0271-0B01-3688-936F-7A674579139C}"/>
            </a:ext>
          </a:extLst>
        </p:cNvPr>
        <p:cNvGrpSpPr/>
        <p:nvPr/>
      </p:nvGrpSpPr>
      <p:grpSpPr>
        <a:xfrm>
          <a:off x="0" y="0"/>
          <a:ext cx="0" cy="0"/>
          <a:chOff x="0" y="0"/>
          <a:chExt cx="0" cy="0"/>
        </a:xfrm>
      </p:grpSpPr>
      <p:sp>
        <p:nvSpPr>
          <p:cNvPr id="367" name="Google Shape;367;g54dda1946d_6_332:notes">
            <a:extLst>
              <a:ext uri="{FF2B5EF4-FFF2-40B4-BE49-F238E27FC236}">
                <a16:creationId xmlns:a16="http://schemas.microsoft.com/office/drawing/2014/main" id="{C16BFF4D-57A9-E44F-BDD8-219A64FBC6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4dda1946d_6_332:notes">
            <a:extLst>
              <a:ext uri="{FF2B5EF4-FFF2-40B4-BE49-F238E27FC236}">
                <a16:creationId xmlns:a16="http://schemas.microsoft.com/office/drawing/2014/main" id="{67884DFF-FC14-0EB2-BDFF-AA2919F4F5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8971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295917" y="1045475"/>
            <a:ext cx="4108200" cy="22626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295850" y="3491275"/>
            <a:ext cx="4108200" cy="4311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855900" y="897800"/>
            <a:ext cx="3170400" cy="3348000"/>
          </a:xfrm>
          <a:prstGeom prst="rect">
            <a:avLst/>
          </a:prstGeom>
          <a:noFill/>
          <a:ln>
            <a:noFill/>
          </a:ln>
        </p:spPr>
      </p:sp>
      <p:grpSp>
        <p:nvGrpSpPr>
          <p:cNvPr id="12" name="Google Shape;12;p2"/>
          <p:cNvGrpSpPr/>
          <p:nvPr/>
        </p:nvGrpSpPr>
        <p:grpSpPr>
          <a:xfrm>
            <a:off x="-858641" y="-134313"/>
            <a:ext cx="10772216" cy="5395212"/>
            <a:chOff x="-858641" y="-134313"/>
            <a:chExt cx="10772216" cy="5395212"/>
          </a:xfrm>
        </p:grpSpPr>
        <p:sp>
          <p:nvSpPr>
            <p:cNvPr id="13" name="Google Shape;13;p2"/>
            <p:cNvSpPr/>
            <p:nvPr/>
          </p:nvSpPr>
          <p:spPr>
            <a:xfrm>
              <a:off x="-858641" y="-134313"/>
              <a:ext cx="2991345" cy="912943"/>
            </a:xfrm>
            <a:custGeom>
              <a:avLst/>
              <a:gdLst/>
              <a:ahLst/>
              <a:cxnLst/>
              <a:rect l="l" t="t" r="r" b="b"/>
              <a:pathLst>
                <a:path w="2991345" h="912943" extrusionOk="0">
                  <a:moveTo>
                    <a:pt x="520" y="441440"/>
                  </a:moveTo>
                  <a:cubicBezTo>
                    <a:pt x="520" y="441440"/>
                    <a:pt x="-42796" y="983184"/>
                    <a:pt x="661465" y="907365"/>
                  </a:cubicBezTo>
                  <a:cubicBezTo>
                    <a:pt x="1365791" y="831545"/>
                    <a:pt x="1159893" y="506446"/>
                    <a:pt x="1853341" y="463130"/>
                  </a:cubicBezTo>
                  <a:cubicBezTo>
                    <a:pt x="2546790" y="419814"/>
                    <a:pt x="2958585" y="300613"/>
                    <a:pt x="2991089" y="127219"/>
                  </a:cubicBezTo>
                  <a:cubicBezTo>
                    <a:pt x="3023592" y="-46176"/>
                    <a:pt x="65526" y="8018"/>
                    <a:pt x="65526" y="8018"/>
                  </a:cubicBezTo>
                  <a:lnTo>
                    <a:pt x="520" y="44144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rot="10800000">
              <a:off x="3168480" y="4578895"/>
              <a:ext cx="6745095" cy="682004"/>
            </a:xfrm>
            <a:custGeom>
              <a:avLst/>
              <a:gdLst/>
              <a:ahLst/>
              <a:cxnLst/>
              <a:rect l="l" t="t" r="r" b="b"/>
              <a:pathLst>
                <a:path w="5827296" h="589204" extrusionOk="0">
                  <a:moveTo>
                    <a:pt x="0" y="65072"/>
                  </a:moveTo>
                  <a:cubicBezTo>
                    <a:pt x="0" y="65072"/>
                    <a:pt x="411731" y="682700"/>
                    <a:pt x="1224445" y="585190"/>
                  </a:cubicBezTo>
                  <a:cubicBezTo>
                    <a:pt x="2037094" y="487680"/>
                    <a:pt x="2373005" y="97575"/>
                    <a:pt x="3239848" y="314286"/>
                  </a:cubicBezTo>
                  <a:cubicBezTo>
                    <a:pt x="4106691" y="530996"/>
                    <a:pt x="4930217" y="596003"/>
                    <a:pt x="5396142" y="357602"/>
                  </a:cubicBezTo>
                  <a:cubicBezTo>
                    <a:pt x="5862067" y="119201"/>
                    <a:pt x="5829563" y="0"/>
                    <a:pt x="5829563" y="0"/>
                  </a:cubicBezTo>
                  <a:lnTo>
                    <a:pt x="0" y="6507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 name="Google Shape;15;p2"/>
          <p:cNvGrpSpPr/>
          <p:nvPr/>
        </p:nvGrpSpPr>
        <p:grpSpPr>
          <a:xfrm>
            <a:off x="593641" y="4827982"/>
            <a:ext cx="600911" cy="91442"/>
            <a:chOff x="4440100" y="408400"/>
            <a:chExt cx="840200" cy="131100"/>
          </a:xfrm>
        </p:grpSpPr>
        <p:sp>
          <p:nvSpPr>
            <p:cNvPr id="16" name="Google Shape;16;p2"/>
            <p:cNvSpPr/>
            <p:nvPr/>
          </p:nvSpPr>
          <p:spPr>
            <a:xfrm>
              <a:off x="44401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 name="Google Shape;17;p2"/>
            <p:cNvSpPr/>
            <p:nvPr/>
          </p:nvSpPr>
          <p:spPr>
            <a:xfrm>
              <a:off x="461737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8" name="Google Shape;18;p2"/>
            <p:cNvSpPr/>
            <p:nvPr/>
          </p:nvSpPr>
          <p:spPr>
            <a:xfrm>
              <a:off x="479465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 name="Google Shape;19;p2"/>
            <p:cNvSpPr/>
            <p:nvPr/>
          </p:nvSpPr>
          <p:spPr>
            <a:xfrm>
              <a:off x="497192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0" name="Google Shape;20;p2"/>
            <p:cNvSpPr/>
            <p:nvPr/>
          </p:nvSpPr>
          <p:spPr>
            <a:xfrm>
              <a:off x="51492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Tree>
  </p:cSld>
  <p:clrMapOvr>
    <a:masterClrMapping/>
  </p:clrMapOvr>
  <p:transition spd="slow">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32"/>
        <p:cNvGrpSpPr/>
        <p:nvPr/>
      </p:nvGrpSpPr>
      <p:grpSpPr>
        <a:xfrm>
          <a:off x="0" y="0"/>
          <a:ext cx="0" cy="0"/>
          <a:chOff x="0" y="0"/>
          <a:chExt cx="0" cy="0"/>
        </a:xfrm>
      </p:grpSpPr>
    </p:spTree>
  </p:cSld>
  <p:clrMapOvr>
    <a:masterClrMapping/>
  </p:clrMapOvr>
  <p:transition spd="slow">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33"/>
        <p:cNvGrpSpPr/>
        <p:nvPr/>
      </p:nvGrpSpPr>
      <p:grpSpPr>
        <a:xfrm>
          <a:off x="0" y="0"/>
          <a:ext cx="0" cy="0"/>
          <a:chOff x="0" y="0"/>
          <a:chExt cx="0" cy="0"/>
        </a:xfrm>
      </p:grpSpPr>
      <p:sp>
        <p:nvSpPr>
          <p:cNvPr id="134" name="Google Shape;134;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5" name="Google Shape;135;p13"/>
          <p:cNvSpPr txBox="1">
            <a:spLocks noGrp="1"/>
          </p:cNvSpPr>
          <p:nvPr>
            <p:ph type="subTitle" idx="1"/>
          </p:nvPr>
        </p:nvSpPr>
        <p:spPr>
          <a:xfrm>
            <a:off x="1578146" y="1980593"/>
            <a:ext cx="2715900" cy="6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 name="Google Shape;136;p13"/>
          <p:cNvSpPr txBox="1">
            <a:spLocks noGrp="1"/>
          </p:cNvSpPr>
          <p:nvPr>
            <p:ph type="subTitle" idx="2"/>
          </p:nvPr>
        </p:nvSpPr>
        <p:spPr>
          <a:xfrm>
            <a:off x="5701454" y="1980593"/>
            <a:ext cx="2715900" cy="6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3"/>
          <p:cNvSpPr txBox="1">
            <a:spLocks noGrp="1"/>
          </p:cNvSpPr>
          <p:nvPr>
            <p:ph type="subTitle" idx="3"/>
          </p:nvPr>
        </p:nvSpPr>
        <p:spPr>
          <a:xfrm>
            <a:off x="1578146" y="3570649"/>
            <a:ext cx="2715900" cy="6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3"/>
          <p:cNvSpPr txBox="1">
            <a:spLocks noGrp="1"/>
          </p:cNvSpPr>
          <p:nvPr>
            <p:ph type="subTitle" idx="4"/>
          </p:nvPr>
        </p:nvSpPr>
        <p:spPr>
          <a:xfrm>
            <a:off x="5701454" y="3570649"/>
            <a:ext cx="2715900" cy="6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 name="Google Shape;139;p13"/>
          <p:cNvSpPr txBox="1">
            <a:spLocks noGrp="1"/>
          </p:cNvSpPr>
          <p:nvPr>
            <p:ph type="title" idx="5" hasCustomPrompt="1"/>
          </p:nvPr>
        </p:nvSpPr>
        <p:spPr>
          <a:xfrm>
            <a:off x="709025" y="1875475"/>
            <a:ext cx="793500" cy="436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0" name="Google Shape;140;p13"/>
          <p:cNvSpPr txBox="1">
            <a:spLocks noGrp="1"/>
          </p:cNvSpPr>
          <p:nvPr>
            <p:ph type="title" idx="6" hasCustomPrompt="1"/>
          </p:nvPr>
        </p:nvSpPr>
        <p:spPr>
          <a:xfrm>
            <a:off x="709025" y="3471209"/>
            <a:ext cx="793500" cy="436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1" name="Google Shape;141;p13"/>
          <p:cNvSpPr txBox="1">
            <a:spLocks noGrp="1"/>
          </p:cNvSpPr>
          <p:nvPr>
            <p:ph type="title" idx="7" hasCustomPrompt="1"/>
          </p:nvPr>
        </p:nvSpPr>
        <p:spPr>
          <a:xfrm>
            <a:off x="4832325" y="1875475"/>
            <a:ext cx="793500" cy="436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2" name="Google Shape;142;p13"/>
          <p:cNvSpPr txBox="1">
            <a:spLocks noGrp="1"/>
          </p:cNvSpPr>
          <p:nvPr>
            <p:ph type="title" idx="8" hasCustomPrompt="1"/>
          </p:nvPr>
        </p:nvSpPr>
        <p:spPr>
          <a:xfrm>
            <a:off x="4832325" y="3471209"/>
            <a:ext cx="793500" cy="4362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3" name="Google Shape;143;p13"/>
          <p:cNvSpPr txBox="1">
            <a:spLocks noGrp="1"/>
          </p:cNvSpPr>
          <p:nvPr>
            <p:ph type="subTitle" idx="9"/>
          </p:nvPr>
        </p:nvSpPr>
        <p:spPr>
          <a:xfrm>
            <a:off x="1578146" y="1529000"/>
            <a:ext cx="27159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rchivo"/>
              <a:buNone/>
              <a:defRPr sz="2000" b="1">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Archivo"/>
              <a:buNone/>
              <a:defRPr sz="2400" b="1">
                <a:latin typeface="Archivo"/>
                <a:ea typeface="Archivo"/>
                <a:cs typeface="Archivo"/>
                <a:sym typeface="Archivo"/>
              </a:defRPr>
            </a:lvl2pPr>
            <a:lvl3pPr lvl="2" rtl="0">
              <a:lnSpc>
                <a:spcPct val="100000"/>
              </a:lnSpc>
              <a:spcBef>
                <a:spcPts val="0"/>
              </a:spcBef>
              <a:spcAft>
                <a:spcPts val="0"/>
              </a:spcAft>
              <a:buSzPts val="2400"/>
              <a:buFont typeface="Archivo"/>
              <a:buNone/>
              <a:defRPr sz="2400" b="1">
                <a:latin typeface="Archivo"/>
                <a:ea typeface="Archivo"/>
                <a:cs typeface="Archivo"/>
                <a:sym typeface="Archivo"/>
              </a:defRPr>
            </a:lvl3pPr>
            <a:lvl4pPr lvl="3" rtl="0">
              <a:lnSpc>
                <a:spcPct val="100000"/>
              </a:lnSpc>
              <a:spcBef>
                <a:spcPts val="0"/>
              </a:spcBef>
              <a:spcAft>
                <a:spcPts val="0"/>
              </a:spcAft>
              <a:buSzPts val="2400"/>
              <a:buFont typeface="Archivo"/>
              <a:buNone/>
              <a:defRPr sz="2400" b="1">
                <a:latin typeface="Archivo"/>
                <a:ea typeface="Archivo"/>
                <a:cs typeface="Archivo"/>
                <a:sym typeface="Archivo"/>
              </a:defRPr>
            </a:lvl4pPr>
            <a:lvl5pPr lvl="4" rtl="0">
              <a:lnSpc>
                <a:spcPct val="100000"/>
              </a:lnSpc>
              <a:spcBef>
                <a:spcPts val="0"/>
              </a:spcBef>
              <a:spcAft>
                <a:spcPts val="0"/>
              </a:spcAft>
              <a:buSzPts val="2400"/>
              <a:buFont typeface="Archivo"/>
              <a:buNone/>
              <a:defRPr sz="2400" b="1">
                <a:latin typeface="Archivo"/>
                <a:ea typeface="Archivo"/>
                <a:cs typeface="Archivo"/>
                <a:sym typeface="Archivo"/>
              </a:defRPr>
            </a:lvl5pPr>
            <a:lvl6pPr lvl="5" rtl="0">
              <a:lnSpc>
                <a:spcPct val="100000"/>
              </a:lnSpc>
              <a:spcBef>
                <a:spcPts val="0"/>
              </a:spcBef>
              <a:spcAft>
                <a:spcPts val="0"/>
              </a:spcAft>
              <a:buSzPts val="2400"/>
              <a:buFont typeface="Archivo"/>
              <a:buNone/>
              <a:defRPr sz="2400" b="1">
                <a:latin typeface="Archivo"/>
                <a:ea typeface="Archivo"/>
                <a:cs typeface="Archivo"/>
                <a:sym typeface="Archivo"/>
              </a:defRPr>
            </a:lvl6pPr>
            <a:lvl7pPr lvl="6" rtl="0">
              <a:lnSpc>
                <a:spcPct val="100000"/>
              </a:lnSpc>
              <a:spcBef>
                <a:spcPts val="0"/>
              </a:spcBef>
              <a:spcAft>
                <a:spcPts val="0"/>
              </a:spcAft>
              <a:buSzPts val="2400"/>
              <a:buFont typeface="Archivo"/>
              <a:buNone/>
              <a:defRPr sz="2400" b="1">
                <a:latin typeface="Archivo"/>
                <a:ea typeface="Archivo"/>
                <a:cs typeface="Archivo"/>
                <a:sym typeface="Archivo"/>
              </a:defRPr>
            </a:lvl7pPr>
            <a:lvl8pPr lvl="7" rtl="0">
              <a:lnSpc>
                <a:spcPct val="100000"/>
              </a:lnSpc>
              <a:spcBef>
                <a:spcPts val="0"/>
              </a:spcBef>
              <a:spcAft>
                <a:spcPts val="0"/>
              </a:spcAft>
              <a:buSzPts val="2400"/>
              <a:buFont typeface="Archivo"/>
              <a:buNone/>
              <a:defRPr sz="2400" b="1">
                <a:latin typeface="Archivo"/>
                <a:ea typeface="Archivo"/>
                <a:cs typeface="Archivo"/>
                <a:sym typeface="Archivo"/>
              </a:defRPr>
            </a:lvl8pPr>
            <a:lvl9pPr lvl="8"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44" name="Google Shape;144;p13"/>
          <p:cNvSpPr txBox="1">
            <a:spLocks noGrp="1"/>
          </p:cNvSpPr>
          <p:nvPr>
            <p:ph type="subTitle" idx="13"/>
          </p:nvPr>
        </p:nvSpPr>
        <p:spPr>
          <a:xfrm>
            <a:off x="5701453" y="1529000"/>
            <a:ext cx="27159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rchivo"/>
              <a:buNone/>
              <a:defRPr sz="2000" b="1">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Archivo"/>
              <a:buNone/>
              <a:defRPr sz="2400" b="1">
                <a:latin typeface="Archivo"/>
                <a:ea typeface="Archivo"/>
                <a:cs typeface="Archivo"/>
                <a:sym typeface="Archivo"/>
              </a:defRPr>
            </a:lvl2pPr>
            <a:lvl3pPr lvl="2" rtl="0">
              <a:lnSpc>
                <a:spcPct val="100000"/>
              </a:lnSpc>
              <a:spcBef>
                <a:spcPts val="0"/>
              </a:spcBef>
              <a:spcAft>
                <a:spcPts val="0"/>
              </a:spcAft>
              <a:buSzPts val="2400"/>
              <a:buFont typeface="Archivo"/>
              <a:buNone/>
              <a:defRPr sz="2400" b="1">
                <a:latin typeface="Archivo"/>
                <a:ea typeface="Archivo"/>
                <a:cs typeface="Archivo"/>
                <a:sym typeface="Archivo"/>
              </a:defRPr>
            </a:lvl3pPr>
            <a:lvl4pPr lvl="3" rtl="0">
              <a:lnSpc>
                <a:spcPct val="100000"/>
              </a:lnSpc>
              <a:spcBef>
                <a:spcPts val="0"/>
              </a:spcBef>
              <a:spcAft>
                <a:spcPts val="0"/>
              </a:spcAft>
              <a:buSzPts val="2400"/>
              <a:buFont typeface="Archivo"/>
              <a:buNone/>
              <a:defRPr sz="2400" b="1">
                <a:latin typeface="Archivo"/>
                <a:ea typeface="Archivo"/>
                <a:cs typeface="Archivo"/>
                <a:sym typeface="Archivo"/>
              </a:defRPr>
            </a:lvl4pPr>
            <a:lvl5pPr lvl="4" rtl="0">
              <a:lnSpc>
                <a:spcPct val="100000"/>
              </a:lnSpc>
              <a:spcBef>
                <a:spcPts val="0"/>
              </a:spcBef>
              <a:spcAft>
                <a:spcPts val="0"/>
              </a:spcAft>
              <a:buSzPts val="2400"/>
              <a:buFont typeface="Archivo"/>
              <a:buNone/>
              <a:defRPr sz="2400" b="1">
                <a:latin typeface="Archivo"/>
                <a:ea typeface="Archivo"/>
                <a:cs typeface="Archivo"/>
                <a:sym typeface="Archivo"/>
              </a:defRPr>
            </a:lvl5pPr>
            <a:lvl6pPr lvl="5" rtl="0">
              <a:lnSpc>
                <a:spcPct val="100000"/>
              </a:lnSpc>
              <a:spcBef>
                <a:spcPts val="0"/>
              </a:spcBef>
              <a:spcAft>
                <a:spcPts val="0"/>
              </a:spcAft>
              <a:buSzPts val="2400"/>
              <a:buFont typeface="Archivo"/>
              <a:buNone/>
              <a:defRPr sz="2400" b="1">
                <a:latin typeface="Archivo"/>
                <a:ea typeface="Archivo"/>
                <a:cs typeface="Archivo"/>
                <a:sym typeface="Archivo"/>
              </a:defRPr>
            </a:lvl6pPr>
            <a:lvl7pPr lvl="6" rtl="0">
              <a:lnSpc>
                <a:spcPct val="100000"/>
              </a:lnSpc>
              <a:spcBef>
                <a:spcPts val="0"/>
              </a:spcBef>
              <a:spcAft>
                <a:spcPts val="0"/>
              </a:spcAft>
              <a:buSzPts val="2400"/>
              <a:buFont typeface="Archivo"/>
              <a:buNone/>
              <a:defRPr sz="2400" b="1">
                <a:latin typeface="Archivo"/>
                <a:ea typeface="Archivo"/>
                <a:cs typeface="Archivo"/>
                <a:sym typeface="Archivo"/>
              </a:defRPr>
            </a:lvl7pPr>
            <a:lvl8pPr lvl="7" rtl="0">
              <a:lnSpc>
                <a:spcPct val="100000"/>
              </a:lnSpc>
              <a:spcBef>
                <a:spcPts val="0"/>
              </a:spcBef>
              <a:spcAft>
                <a:spcPts val="0"/>
              </a:spcAft>
              <a:buSzPts val="2400"/>
              <a:buFont typeface="Archivo"/>
              <a:buNone/>
              <a:defRPr sz="2400" b="1">
                <a:latin typeface="Archivo"/>
                <a:ea typeface="Archivo"/>
                <a:cs typeface="Archivo"/>
                <a:sym typeface="Archivo"/>
              </a:defRPr>
            </a:lvl8pPr>
            <a:lvl9pPr lvl="8"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45" name="Google Shape;145;p13"/>
          <p:cNvSpPr txBox="1">
            <a:spLocks noGrp="1"/>
          </p:cNvSpPr>
          <p:nvPr>
            <p:ph type="subTitle" idx="14"/>
          </p:nvPr>
        </p:nvSpPr>
        <p:spPr>
          <a:xfrm>
            <a:off x="1578146" y="3118546"/>
            <a:ext cx="27159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rchivo"/>
              <a:buNone/>
              <a:defRPr sz="2000" b="1">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Archivo"/>
              <a:buNone/>
              <a:defRPr sz="2400" b="1">
                <a:latin typeface="Archivo"/>
                <a:ea typeface="Archivo"/>
                <a:cs typeface="Archivo"/>
                <a:sym typeface="Archivo"/>
              </a:defRPr>
            </a:lvl2pPr>
            <a:lvl3pPr lvl="2" rtl="0">
              <a:lnSpc>
                <a:spcPct val="100000"/>
              </a:lnSpc>
              <a:spcBef>
                <a:spcPts val="0"/>
              </a:spcBef>
              <a:spcAft>
                <a:spcPts val="0"/>
              </a:spcAft>
              <a:buSzPts val="2400"/>
              <a:buFont typeface="Archivo"/>
              <a:buNone/>
              <a:defRPr sz="2400" b="1">
                <a:latin typeface="Archivo"/>
                <a:ea typeface="Archivo"/>
                <a:cs typeface="Archivo"/>
                <a:sym typeface="Archivo"/>
              </a:defRPr>
            </a:lvl3pPr>
            <a:lvl4pPr lvl="3" rtl="0">
              <a:lnSpc>
                <a:spcPct val="100000"/>
              </a:lnSpc>
              <a:spcBef>
                <a:spcPts val="0"/>
              </a:spcBef>
              <a:spcAft>
                <a:spcPts val="0"/>
              </a:spcAft>
              <a:buSzPts val="2400"/>
              <a:buFont typeface="Archivo"/>
              <a:buNone/>
              <a:defRPr sz="2400" b="1">
                <a:latin typeface="Archivo"/>
                <a:ea typeface="Archivo"/>
                <a:cs typeface="Archivo"/>
                <a:sym typeface="Archivo"/>
              </a:defRPr>
            </a:lvl4pPr>
            <a:lvl5pPr lvl="4" rtl="0">
              <a:lnSpc>
                <a:spcPct val="100000"/>
              </a:lnSpc>
              <a:spcBef>
                <a:spcPts val="0"/>
              </a:spcBef>
              <a:spcAft>
                <a:spcPts val="0"/>
              </a:spcAft>
              <a:buSzPts val="2400"/>
              <a:buFont typeface="Archivo"/>
              <a:buNone/>
              <a:defRPr sz="2400" b="1">
                <a:latin typeface="Archivo"/>
                <a:ea typeface="Archivo"/>
                <a:cs typeface="Archivo"/>
                <a:sym typeface="Archivo"/>
              </a:defRPr>
            </a:lvl5pPr>
            <a:lvl6pPr lvl="5" rtl="0">
              <a:lnSpc>
                <a:spcPct val="100000"/>
              </a:lnSpc>
              <a:spcBef>
                <a:spcPts val="0"/>
              </a:spcBef>
              <a:spcAft>
                <a:spcPts val="0"/>
              </a:spcAft>
              <a:buSzPts val="2400"/>
              <a:buFont typeface="Archivo"/>
              <a:buNone/>
              <a:defRPr sz="2400" b="1">
                <a:latin typeface="Archivo"/>
                <a:ea typeface="Archivo"/>
                <a:cs typeface="Archivo"/>
                <a:sym typeface="Archivo"/>
              </a:defRPr>
            </a:lvl6pPr>
            <a:lvl7pPr lvl="6" rtl="0">
              <a:lnSpc>
                <a:spcPct val="100000"/>
              </a:lnSpc>
              <a:spcBef>
                <a:spcPts val="0"/>
              </a:spcBef>
              <a:spcAft>
                <a:spcPts val="0"/>
              </a:spcAft>
              <a:buSzPts val="2400"/>
              <a:buFont typeface="Archivo"/>
              <a:buNone/>
              <a:defRPr sz="2400" b="1">
                <a:latin typeface="Archivo"/>
                <a:ea typeface="Archivo"/>
                <a:cs typeface="Archivo"/>
                <a:sym typeface="Archivo"/>
              </a:defRPr>
            </a:lvl7pPr>
            <a:lvl8pPr lvl="7" rtl="0">
              <a:lnSpc>
                <a:spcPct val="100000"/>
              </a:lnSpc>
              <a:spcBef>
                <a:spcPts val="0"/>
              </a:spcBef>
              <a:spcAft>
                <a:spcPts val="0"/>
              </a:spcAft>
              <a:buSzPts val="2400"/>
              <a:buFont typeface="Archivo"/>
              <a:buNone/>
              <a:defRPr sz="2400" b="1">
                <a:latin typeface="Archivo"/>
                <a:ea typeface="Archivo"/>
                <a:cs typeface="Archivo"/>
                <a:sym typeface="Archivo"/>
              </a:defRPr>
            </a:lvl8pPr>
            <a:lvl9pPr lvl="8"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46" name="Google Shape;146;p13"/>
          <p:cNvSpPr txBox="1">
            <a:spLocks noGrp="1"/>
          </p:cNvSpPr>
          <p:nvPr>
            <p:ph type="subTitle" idx="15"/>
          </p:nvPr>
        </p:nvSpPr>
        <p:spPr>
          <a:xfrm>
            <a:off x="5701453" y="3118546"/>
            <a:ext cx="27159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Archivo"/>
              <a:buNone/>
              <a:defRPr sz="2000" b="1">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Archivo"/>
              <a:buNone/>
              <a:defRPr sz="2400" b="1">
                <a:latin typeface="Archivo"/>
                <a:ea typeface="Archivo"/>
                <a:cs typeface="Archivo"/>
                <a:sym typeface="Archivo"/>
              </a:defRPr>
            </a:lvl2pPr>
            <a:lvl3pPr lvl="2" rtl="0">
              <a:lnSpc>
                <a:spcPct val="100000"/>
              </a:lnSpc>
              <a:spcBef>
                <a:spcPts val="0"/>
              </a:spcBef>
              <a:spcAft>
                <a:spcPts val="0"/>
              </a:spcAft>
              <a:buSzPts val="2400"/>
              <a:buFont typeface="Archivo"/>
              <a:buNone/>
              <a:defRPr sz="2400" b="1">
                <a:latin typeface="Archivo"/>
                <a:ea typeface="Archivo"/>
                <a:cs typeface="Archivo"/>
                <a:sym typeface="Archivo"/>
              </a:defRPr>
            </a:lvl3pPr>
            <a:lvl4pPr lvl="3" rtl="0">
              <a:lnSpc>
                <a:spcPct val="100000"/>
              </a:lnSpc>
              <a:spcBef>
                <a:spcPts val="0"/>
              </a:spcBef>
              <a:spcAft>
                <a:spcPts val="0"/>
              </a:spcAft>
              <a:buSzPts val="2400"/>
              <a:buFont typeface="Archivo"/>
              <a:buNone/>
              <a:defRPr sz="2400" b="1">
                <a:latin typeface="Archivo"/>
                <a:ea typeface="Archivo"/>
                <a:cs typeface="Archivo"/>
                <a:sym typeface="Archivo"/>
              </a:defRPr>
            </a:lvl4pPr>
            <a:lvl5pPr lvl="4" rtl="0">
              <a:lnSpc>
                <a:spcPct val="100000"/>
              </a:lnSpc>
              <a:spcBef>
                <a:spcPts val="0"/>
              </a:spcBef>
              <a:spcAft>
                <a:spcPts val="0"/>
              </a:spcAft>
              <a:buSzPts val="2400"/>
              <a:buFont typeface="Archivo"/>
              <a:buNone/>
              <a:defRPr sz="2400" b="1">
                <a:latin typeface="Archivo"/>
                <a:ea typeface="Archivo"/>
                <a:cs typeface="Archivo"/>
                <a:sym typeface="Archivo"/>
              </a:defRPr>
            </a:lvl5pPr>
            <a:lvl6pPr lvl="5" rtl="0">
              <a:lnSpc>
                <a:spcPct val="100000"/>
              </a:lnSpc>
              <a:spcBef>
                <a:spcPts val="0"/>
              </a:spcBef>
              <a:spcAft>
                <a:spcPts val="0"/>
              </a:spcAft>
              <a:buSzPts val="2400"/>
              <a:buFont typeface="Archivo"/>
              <a:buNone/>
              <a:defRPr sz="2400" b="1">
                <a:latin typeface="Archivo"/>
                <a:ea typeface="Archivo"/>
                <a:cs typeface="Archivo"/>
                <a:sym typeface="Archivo"/>
              </a:defRPr>
            </a:lvl6pPr>
            <a:lvl7pPr lvl="6" rtl="0">
              <a:lnSpc>
                <a:spcPct val="100000"/>
              </a:lnSpc>
              <a:spcBef>
                <a:spcPts val="0"/>
              </a:spcBef>
              <a:spcAft>
                <a:spcPts val="0"/>
              </a:spcAft>
              <a:buSzPts val="2400"/>
              <a:buFont typeface="Archivo"/>
              <a:buNone/>
              <a:defRPr sz="2400" b="1">
                <a:latin typeface="Archivo"/>
                <a:ea typeface="Archivo"/>
                <a:cs typeface="Archivo"/>
                <a:sym typeface="Archivo"/>
              </a:defRPr>
            </a:lvl7pPr>
            <a:lvl8pPr lvl="7" rtl="0">
              <a:lnSpc>
                <a:spcPct val="100000"/>
              </a:lnSpc>
              <a:spcBef>
                <a:spcPts val="0"/>
              </a:spcBef>
              <a:spcAft>
                <a:spcPts val="0"/>
              </a:spcAft>
              <a:buSzPts val="2400"/>
              <a:buFont typeface="Archivo"/>
              <a:buNone/>
              <a:defRPr sz="2400" b="1">
                <a:latin typeface="Archivo"/>
                <a:ea typeface="Archivo"/>
                <a:cs typeface="Archivo"/>
                <a:sym typeface="Archivo"/>
              </a:defRPr>
            </a:lvl8pPr>
            <a:lvl9pPr lvl="8"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grpSp>
        <p:nvGrpSpPr>
          <p:cNvPr id="147" name="Google Shape;147;p13"/>
          <p:cNvGrpSpPr/>
          <p:nvPr/>
        </p:nvGrpSpPr>
        <p:grpSpPr>
          <a:xfrm>
            <a:off x="261516" y="1090932"/>
            <a:ext cx="600911" cy="91442"/>
            <a:chOff x="4440100" y="408400"/>
            <a:chExt cx="840200" cy="131100"/>
          </a:xfrm>
        </p:grpSpPr>
        <p:sp>
          <p:nvSpPr>
            <p:cNvPr id="148" name="Google Shape;148;p13"/>
            <p:cNvSpPr/>
            <p:nvPr/>
          </p:nvSpPr>
          <p:spPr>
            <a:xfrm>
              <a:off x="44401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9" name="Google Shape;149;p13"/>
            <p:cNvSpPr/>
            <p:nvPr/>
          </p:nvSpPr>
          <p:spPr>
            <a:xfrm>
              <a:off x="461737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0" name="Google Shape;150;p13"/>
            <p:cNvSpPr/>
            <p:nvPr/>
          </p:nvSpPr>
          <p:spPr>
            <a:xfrm>
              <a:off x="479465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1" name="Google Shape;151;p13"/>
            <p:cNvSpPr/>
            <p:nvPr/>
          </p:nvSpPr>
          <p:spPr>
            <a:xfrm>
              <a:off x="497192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2" name="Google Shape;152;p13"/>
            <p:cNvSpPr/>
            <p:nvPr/>
          </p:nvSpPr>
          <p:spPr>
            <a:xfrm>
              <a:off x="51492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153" name="Google Shape;153;p13"/>
          <p:cNvGrpSpPr/>
          <p:nvPr/>
        </p:nvGrpSpPr>
        <p:grpSpPr>
          <a:xfrm>
            <a:off x="-618666" y="-209306"/>
            <a:ext cx="10690954" cy="6237857"/>
            <a:chOff x="-618666" y="-209306"/>
            <a:chExt cx="10690954" cy="6237857"/>
          </a:xfrm>
        </p:grpSpPr>
        <p:sp>
          <p:nvSpPr>
            <p:cNvPr id="154" name="Google Shape;154;p13"/>
            <p:cNvSpPr/>
            <p:nvPr/>
          </p:nvSpPr>
          <p:spPr>
            <a:xfrm rot="10800000" flipH="1">
              <a:off x="-618666" y="4493437"/>
              <a:ext cx="2991345" cy="912943"/>
            </a:xfrm>
            <a:custGeom>
              <a:avLst/>
              <a:gdLst/>
              <a:ahLst/>
              <a:cxnLst/>
              <a:rect l="l" t="t" r="r" b="b"/>
              <a:pathLst>
                <a:path w="2991345" h="912943" extrusionOk="0">
                  <a:moveTo>
                    <a:pt x="520" y="441440"/>
                  </a:moveTo>
                  <a:cubicBezTo>
                    <a:pt x="520" y="441440"/>
                    <a:pt x="-42796" y="983184"/>
                    <a:pt x="661465" y="907365"/>
                  </a:cubicBezTo>
                  <a:cubicBezTo>
                    <a:pt x="1365791" y="831545"/>
                    <a:pt x="1159893" y="506446"/>
                    <a:pt x="1853341" y="463130"/>
                  </a:cubicBezTo>
                  <a:cubicBezTo>
                    <a:pt x="2546790" y="419814"/>
                    <a:pt x="2958585" y="300613"/>
                    <a:pt x="2991089" y="127219"/>
                  </a:cubicBezTo>
                  <a:cubicBezTo>
                    <a:pt x="3023592" y="-46176"/>
                    <a:pt x="65526" y="8018"/>
                    <a:pt x="65526" y="8018"/>
                  </a:cubicBezTo>
                  <a:lnTo>
                    <a:pt x="520" y="44144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3"/>
            <p:cNvSpPr/>
            <p:nvPr/>
          </p:nvSpPr>
          <p:spPr>
            <a:xfrm flipH="1">
              <a:off x="4208700" y="-209306"/>
              <a:ext cx="5827296" cy="589204"/>
            </a:xfrm>
            <a:custGeom>
              <a:avLst/>
              <a:gdLst/>
              <a:ahLst/>
              <a:cxnLst/>
              <a:rect l="l" t="t" r="r" b="b"/>
              <a:pathLst>
                <a:path w="5827296" h="589204" extrusionOk="0">
                  <a:moveTo>
                    <a:pt x="0" y="65072"/>
                  </a:moveTo>
                  <a:cubicBezTo>
                    <a:pt x="0" y="65072"/>
                    <a:pt x="411731" y="682700"/>
                    <a:pt x="1224445" y="585190"/>
                  </a:cubicBezTo>
                  <a:cubicBezTo>
                    <a:pt x="2037094" y="487680"/>
                    <a:pt x="2373005" y="97575"/>
                    <a:pt x="3239848" y="314286"/>
                  </a:cubicBezTo>
                  <a:cubicBezTo>
                    <a:pt x="4106691" y="530996"/>
                    <a:pt x="4930217" y="596003"/>
                    <a:pt x="5396142" y="357602"/>
                  </a:cubicBezTo>
                  <a:cubicBezTo>
                    <a:pt x="5862067" y="119201"/>
                    <a:pt x="5829563" y="0"/>
                    <a:pt x="5829563" y="0"/>
                  </a:cubicBezTo>
                  <a:lnTo>
                    <a:pt x="0" y="6507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3"/>
            <p:cNvSpPr/>
            <p:nvPr/>
          </p:nvSpPr>
          <p:spPr>
            <a:xfrm>
              <a:off x="8255188" y="4211450"/>
              <a:ext cx="1817100" cy="1817100"/>
            </a:xfrm>
            <a:prstGeom prst="ellipse">
              <a:avLst/>
            </a:prstGeom>
            <a:solidFill>
              <a:srgbClr val="427697">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Tree>
  </p:cSld>
  <p:clrMapOvr>
    <a:masterClrMapping/>
  </p:clrMapOvr>
  <p:transition spd="slow">
    <p:plu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BLANK_1_1_1_1_1_1_1">
    <p:spTree>
      <p:nvGrpSpPr>
        <p:cNvPr id="1" name="Shape 157"/>
        <p:cNvGrpSpPr/>
        <p:nvPr/>
      </p:nvGrpSpPr>
      <p:grpSpPr>
        <a:xfrm>
          <a:off x="0" y="0"/>
          <a:ext cx="0" cy="0"/>
          <a:chOff x="0" y="0"/>
          <a:chExt cx="0" cy="0"/>
        </a:xfrm>
      </p:grpSpPr>
      <p:sp>
        <p:nvSpPr>
          <p:cNvPr id="158" name="Google Shape;158;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59" name="Google Shape;159;p14"/>
          <p:cNvGrpSpPr/>
          <p:nvPr/>
        </p:nvGrpSpPr>
        <p:grpSpPr>
          <a:xfrm>
            <a:off x="-1440762" y="-2738404"/>
            <a:ext cx="10670234" cy="8026995"/>
            <a:chOff x="-1440762" y="-2738404"/>
            <a:chExt cx="10670234" cy="8026995"/>
          </a:xfrm>
        </p:grpSpPr>
        <p:sp>
          <p:nvSpPr>
            <p:cNvPr id="160" name="Google Shape;160;p14"/>
            <p:cNvSpPr/>
            <p:nvPr/>
          </p:nvSpPr>
          <p:spPr>
            <a:xfrm rot="60154" flipH="1">
              <a:off x="-294792" y="4873497"/>
              <a:ext cx="5258321" cy="369119"/>
            </a:xfrm>
            <a:custGeom>
              <a:avLst/>
              <a:gdLst/>
              <a:ahLst/>
              <a:cxnLst/>
              <a:rect l="l" t="t" r="r" b="b"/>
              <a:pathLst>
                <a:path w="5257516" h="369062" extrusionOk="0">
                  <a:moveTo>
                    <a:pt x="5257970" y="372361"/>
                  </a:moveTo>
                  <a:cubicBezTo>
                    <a:pt x="5257970" y="372361"/>
                    <a:pt x="4817492" y="15341"/>
                    <a:pt x="4187948" y="1226"/>
                  </a:cubicBezTo>
                  <a:cubicBezTo>
                    <a:pt x="3558406" y="-12889"/>
                    <a:pt x="2931842" y="100355"/>
                    <a:pt x="2316091" y="58140"/>
                  </a:cubicBezTo>
                  <a:cubicBezTo>
                    <a:pt x="1700340" y="15859"/>
                    <a:pt x="357602" y="-54521"/>
                    <a:pt x="0" y="245066"/>
                  </a:cubicBezTo>
                  <a:lnTo>
                    <a:pt x="5257905" y="37236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4"/>
            <p:cNvSpPr/>
            <p:nvPr/>
          </p:nvSpPr>
          <p:spPr>
            <a:xfrm rot="-5400000" flipH="1">
              <a:off x="6416182" y="-294177"/>
              <a:ext cx="5257516" cy="369062"/>
            </a:xfrm>
            <a:custGeom>
              <a:avLst/>
              <a:gdLst/>
              <a:ahLst/>
              <a:cxnLst/>
              <a:rect l="l" t="t" r="r" b="b"/>
              <a:pathLst>
                <a:path w="5257516" h="369062" extrusionOk="0">
                  <a:moveTo>
                    <a:pt x="5257970" y="372361"/>
                  </a:moveTo>
                  <a:cubicBezTo>
                    <a:pt x="5257970" y="372361"/>
                    <a:pt x="4817492" y="15341"/>
                    <a:pt x="4187948" y="1226"/>
                  </a:cubicBezTo>
                  <a:cubicBezTo>
                    <a:pt x="3558406" y="-12889"/>
                    <a:pt x="2931842" y="100355"/>
                    <a:pt x="2316091" y="58140"/>
                  </a:cubicBezTo>
                  <a:cubicBezTo>
                    <a:pt x="1700340" y="15859"/>
                    <a:pt x="357602" y="-54521"/>
                    <a:pt x="0" y="245066"/>
                  </a:cubicBezTo>
                  <a:lnTo>
                    <a:pt x="5257905" y="37236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4"/>
            <p:cNvSpPr/>
            <p:nvPr/>
          </p:nvSpPr>
          <p:spPr>
            <a:xfrm>
              <a:off x="-1440762" y="539500"/>
              <a:ext cx="1817100" cy="1817100"/>
            </a:xfrm>
            <a:prstGeom prst="ellipse">
              <a:avLst/>
            </a:prstGeom>
            <a:solidFill>
              <a:srgbClr val="C62F39">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163" name="Google Shape;163;p14"/>
          <p:cNvGrpSpPr/>
          <p:nvPr/>
        </p:nvGrpSpPr>
        <p:grpSpPr>
          <a:xfrm>
            <a:off x="856291" y="265870"/>
            <a:ext cx="8032311" cy="4653555"/>
            <a:chOff x="856291" y="265870"/>
            <a:chExt cx="8032311" cy="4653555"/>
          </a:xfrm>
        </p:grpSpPr>
        <p:grpSp>
          <p:nvGrpSpPr>
            <p:cNvPr id="164" name="Google Shape;164;p14"/>
            <p:cNvGrpSpPr/>
            <p:nvPr/>
          </p:nvGrpSpPr>
          <p:grpSpPr>
            <a:xfrm>
              <a:off x="856291" y="265870"/>
              <a:ext cx="600911" cy="91442"/>
              <a:chOff x="4440100" y="408400"/>
              <a:chExt cx="840200" cy="131100"/>
            </a:xfrm>
          </p:grpSpPr>
          <p:sp>
            <p:nvSpPr>
              <p:cNvPr id="165" name="Google Shape;165;p14"/>
              <p:cNvSpPr/>
              <p:nvPr/>
            </p:nvSpPr>
            <p:spPr>
              <a:xfrm>
                <a:off x="44401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6" name="Google Shape;166;p14"/>
              <p:cNvSpPr/>
              <p:nvPr/>
            </p:nvSpPr>
            <p:spPr>
              <a:xfrm>
                <a:off x="461737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7" name="Google Shape;167;p14"/>
              <p:cNvSpPr/>
              <p:nvPr/>
            </p:nvSpPr>
            <p:spPr>
              <a:xfrm>
                <a:off x="479465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8" name="Google Shape;168;p14"/>
              <p:cNvSpPr/>
              <p:nvPr/>
            </p:nvSpPr>
            <p:spPr>
              <a:xfrm>
                <a:off x="497192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9" name="Google Shape;169;p14"/>
              <p:cNvSpPr/>
              <p:nvPr/>
            </p:nvSpPr>
            <p:spPr>
              <a:xfrm>
                <a:off x="51492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170" name="Google Shape;170;p14"/>
            <p:cNvGrpSpPr/>
            <p:nvPr/>
          </p:nvGrpSpPr>
          <p:grpSpPr>
            <a:xfrm>
              <a:off x="8287691" y="4827982"/>
              <a:ext cx="600911" cy="91442"/>
              <a:chOff x="4440100" y="408400"/>
              <a:chExt cx="840200" cy="131100"/>
            </a:xfrm>
          </p:grpSpPr>
          <p:sp>
            <p:nvSpPr>
              <p:cNvPr id="171" name="Google Shape;171;p14"/>
              <p:cNvSpPr/>
              <p:nvPr/>
            </p:nvSpPr>
            <p:spPr>
              <a:xfrm>
                <a:off x="44401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2" name="Google Shape;172;p14"/>
              <p:cNvSpPr/>
              <p:nvPr/>
            </p:nvSpPr>
            <p:spPr>
              <a:xfrm>
                <a:off x="461737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3" name="Google Shape;173;p14"/>
              <p:cNvSpPr/>
              <p:nvPr/>
            </p:nvSpPr>
            <p:spPr>
              <a:xfrm>
                <a:off x="479465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4" name="Google Shape;174;p14"/>
              <p:cNvSpPr/>
              <p:nvPr/>
            </p:nvSpPr>
            <p:spPr>
              <a:xfrm>
                <a:off x="497192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75" name="Google Shape;175;p14"/>
              <p:cNvSpPr/>
              <p:nvPr/>
            </p:nvSpPr>
            <p:spPr>
              <a:xfrm>
                <a:off x="51492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spTree>
  </p:cSld>
  <p:clrMapOvr>
    <a:masterClrMapping/>
  </p:clrMapOvr>
  <p:transition spd="slow">
    <p:plu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BLANK_1_1_1_1_1_1_1_1">
    <p:spTree>
      <p:nvGrpSpPr>
        <p:cNvPr id="1" name="Shape 176"/>
        <p:cNvGrpSpPr/>
        <p:nvPr/>
      </p:nvGrpSpPr>
      <p:grpSpPr>
        <a:xfrm>
          <a:off x="0" y="0"/>
          <a:ext cx="0" cy="0"/>
          <a:chOff x="0" y="0"/>
          <a:chExt cx="0" cy="0"/>
        </a:xfrm>
      </p:grpSpPr>
      <p:sp>
        <p:nvSpPr>
          <p:cNvPr id="177" name="Google Shape;177;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78" name="Google Shape;178;p15"/>
          <p:cNvGrpSpPr/>
          <p:nvPr/>
        </p:nvGrpSpPr>
        <p:grpSpPr>
          <a:xfrm rot="10800000" flipH="1">
            <a:off x="341391" y="4827982"/>
            <a:ext cx="600911" cy="91442"/>
            <a:chOff x="4440100" y="408400"/>
            <a:chExt cx="840200" cy="131100"/>
          </a:xfrm>
        </p:grpSpPr>
        <p:sp>
          <p:nvSpPr>
            <p:cNvPr id="179" name="Google Shape;179;p15"/>
            <p:cNvSpPr/>
            <p:nvPr/>
          </p:nvSpPr>
          <p:spPr>
            <a:xfrm>
              <a:off x="44401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80" name="Google Shape;180;p15"/>
            <p:cNvSpPr/>
            <p:nvPr/>
          </p:nvSpPr>
          <p:spPr>
            <a:xfrm>
              <a:off x="461737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81" name="Google Shape;181;p15"/>
            <p:cNvSpPr/>
            <p:nvPr/>
          </p:nvSpPr>
          <p:spPr>
            <a:xfrm>
              <a:off x="479465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82" name="Google Shape;182;p15"/>
            <p:cNvSpPr/>
            <p:nvPr/>
          </p:nvSpPr>
          <p:spPr>
            <a:xfrm>
              <a:off x="497192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83" name="Google Shape;183;p15"/>
            <p:cNvSpPr/>
            <p:nvPr/>
          </p:nvSpPr>
          <p:spPr>
            <a:xfrm>
              <a:off x="51492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184" name="Google Shape;184;p15"/>
          <p:cNvGrpSpPr/>
          <p:nvPr/>
        </p:nvGrpSpPr>
        <p:grpSpPr>
          <a:xfrm rot="10800000" flipH="1">
            <a:off x="-618666" y="-895107"/>
            <a:ext cx="10690954" cy="6237857"/>
            <a:chOff x="-618666" y="-209306"/>
            <a:chExt cx="10690954" cy="6237857"/>
          </a:xfrm>
        </p:grpSpPr>
        <p:sp>
          <p:nvSpPr>
            <p:cNvPr id="185" name="Google Shape;185;p15"/>
            <p:cNvSpPr/>
            <p:nvPr/>
          </p:nvSpPr>
          <p:spPr>
            <a:xfrm rot="10800000" flipH="1">
              <a:off x="-618666" y="4493437"/>
              <a:ext cx="2991345" cy="912943"/>
            </a:xfrm>
            <a:custGeom>
              <a:avLst/>
              <a:gdLst/>
              <a:ahLst/>
              <a:cxnLst/>
              <a:rect l="l" t="t" r="r" b="b"/>
              <a:pathLst>
                <a:path w="2991345" h="912943" extrusionOk="0">
                  <a:moveTo>
                    <a:pt x="520" y="441440"/>
                  </a:moveTo>
                  <a:cubicBezTo>
                    <a:pt x="520" y="441440"/>
                    <a:pt x="-42796" y="983184"/>
                    <a:pt x="661465" y="907365"/>
                  </a:cubicBezTo>
                  <a:cubicBezTo>
                    <a:pt x="1365791" y="831545"/>
                    <a:pt x="1159893" y="506446"/>
                    <a:pt x="1853341" y="463130"/>
                  </a:cubicBezTo>
                  <a:cubicBezTo>
                    <a:pt x="2546790" y="419814"/>
                    <a:pt x="2958585" y="300613"/>
                    <a:pt x="2991089" y="127219"/>
                  </a:cubicBezTo>
                  <a:cubicBezTo>
                    <a:pt x="3023592" y="-46176"/>
                    <a:pt x="65526" y="8018"/>
                    <a:pt x="65526" y="8018"/>
                  </a:cubicBezTo>
                  <a:lnTo>
                    <a:pt x="520" y="44144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15"/>
            <p:cNvSpPr/>
            <p:nvPr/>
          </p:nvSpPr>
          <p:spPr>
            <a:xfrm flipH="1">
              <a:off x="4208700" y="-209306"/>
              <a:ext cx="5827296" cy="589204"/>
            </a:xfrm>
            <a:custGeom>
              <a:avLst/>
              <a:gdLst/>
              <a:ahLst/>
              <a:cxnLst/>
              <a:rect l="l" t="t" r="r" b="b"/>
              <a:pathLst>
                <a:path w="5827296" h="589204" extrusionOk="0">
                  <a:moveTo>
                    <a:pt x="0" y="65072"/>
                  </a:moveTo>
                  <a:cubicBezTo>
                    <a:pt x="0" y="65072"/>
                    <a:pt x="411731" y="682700"/>
                    <a:pt x="1224445" y="585190"/>
                  </a:cubicBezTo>
                  <a:cubicBezTo>
                    <a:pt x="2037094" y="487680"/>
                    <a:pt x="2373005" y="97575"/>
                    <a:pt x="3239848" y="314286"/>
                  </a:cubicBezTo>
                  <a:cubicBezTo>
                    <a:pt x="4106691" y="530996"/>
                    <a:pt x="4930217" y="596003"/>
                    <a:pt x="5396142" y="357602"/>
                  </a:cubicBezTo>
                  <a:cubicBezTo>
                    <a:pt x="5862067" y="119201"/>
                    <a:pt x="5829563" y="0"/>
                    <a:pt x="5829563" y="0"/>
                  </a:cubicBezTo>
                  <a:lnTo>
                    <a:pt x="0" y="6507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5"/>
            <p:cNvSpPr/>
            <p:nvPr/>
          </p:nvSpPr>
          <p:spPr>
            <a:xfrm>
              <a:off x="8255188" y="4211450"/>
              <a:ext cx="1817100" cy="1817100"/>
            </a:xfrm>
            <a:prstGeom prst="ellipse">
              <a:avLst/>
            </a:prstGeom>
            <a:solidFill>
              <a:srgbClr val="427697">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Tree>
  </p:cSld>
  <p:clrMapOvr>
    <a:masterClrMapping/>
  </p:clrMapOvr>
  <p:transition spd="slow">
    <p:plu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_1">
    <p:spTree>
      <p:nvGrpSpPr>
        <p:cNvPr id="1" name="Shape 188"/>
        <p:cNvGrpSpPr/>
        <p:nvPr/>
      </p:nvGrpSpPr>
      <p:grpSpPr>
        <a:xfrm>
          <a:off x="0" y="0"/>
          <a:ext cx="0" cy="0"/>
          <a:chOff x="0" y="0"/>
          <a:chExt cx="0" cy="0"/>
        </a:xfrm>
      </p:grpSpPr>
      <p:sp>
        <p:nvSpPr>
          <p:cNvPr id="189" name="Google Shape;189;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0" name="Google Shape;190;p16"/>
          <p:cNvSpPr txBox="1">
            <a:spLocks noGrp="1"/>
          </p:cNvSpPr>
          <p:nvPr>
            <p:ph type="subTitle" idx="1"/>
          </p:nvPr>
        </p:nvSpPr>
        <p:spPr>
          <a:xfrm>
            <a:off x="4672075" y="1321450"/>
            <a:ext cx="3758700" cy="300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10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 name="Google Shape;191;p16"/>
          <p:cNvSpPr txBox="1">
            <a:spLocks noGrp="1"/>
          </p:cNvSpPr>
          <p:nvPr>
            <p:ph type="subTitle" idx="2"/>
          </p:nvPr>
        </p:nvSpPr>
        <p:spPr>
          <a:xfrm>
            <a:off x="713225" y="1321450"/>
            <a:ext cx="3758700" cy="300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2" name="Google Shape;192;p16"/>
          <p:cNvGrpSpPr/>
          <p:nvPr/>
        </p:nvGrpSpPr>
        <p:grpSpPr>
          <a:xfrm>
            <a:off x="8307516" y="265707"/>
            <a:ext cx="600911" cy="91442"/>
            <a:chOff x="4440100" y="408400"/>
            <a:chExt cx="840200" cy="131100"/>
          </a:xfrm>
        </p:grpSpPr>
        <p:sp>
          <p:nvSpPr>
            <p:cNvPr id="193" name="Google Shape;193;p16"/>
            <p:cNvSpPr/>
            <p:nvPr/>
          </p:nvSpPr>
          <p:spPr>
            <a:xfrm>
              <a:off x="44401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4" name="Google Shape;194;p16"/>
            <p:cNvSpPr/>
            <p:nvPr/>
          </p:nvSpPr>
          <p:spPr>
            <a:xfrm>
              <a:off x="461737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5" name="Google Shape;195;p16"/>
            <p:cNvSpPr/>
            <p:nvPr/>
          </p:nvSpPr>
          <p:spPr>
            <a:xfrm>
              <a:off x="479465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6" name="Google Shape;196;p16"/>
            <p:cNvSpPr/>
            <p:nvPr/>
          </p:nvSpPr>
          <p:spPr>
            <a:xfrm>
              <a:off x="497192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7" name="Google Shape;197;p16"/>
            <p:cNvSpPr/>
            <p:nvPr/>
          </p:nvSpPr>
          <p:spPr>
            <a:xfrm>
              <a:off x="51492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198" name="Google Shape;198;p16"/>
          <p:cNvGrpSpPr/>
          <p:nvPr/>
        </p:nvGrpSpPr>
        <p:grpSpPr>
          <a:xfrm>
            <a:off x="-888805" y="-128594"/>
            <a:ext cx="10383577" cy="5381455"/>
            <a:chOff x="-888805" y="-128594"/>
            <a:chExt cx="10383577" cy="5381455"/>
          </a:xfrm>
        </p:grpSpPr>
        <p:sp>
          <p:nvSpPr>
            <p:cNvPr id="199" name="Google Shape;199;p16"/>
            <p:cNvSpPr/>
            <p:nvPr/>
          </p:nvSpPr>
          <p:spPr>
            <a:xfrm rot="10800000">
              <a:off x="-888805" y="-128594"/>
              <a:ext cx="5257516" cy="369062"/>
            </a:xfrm>
            <a:custGeom>
              <a:avLst/>
              <a:gdLst/>
              <a:ahLst/>
              <a:cxnLst/>
              <a:rect l="l" t="t" r="r" b="b"/>
              <a:pathLst>
                <a:path w="5257516" h="369062" extrusionOk="0">
                  <a:moveTo>
                    <a:pt x="5257970" y="372361"/>
                  </a:moveTo>
                  <a:cubicBezTo>
                    <a:pt x="5257970" y="372361"/>
                    <a:pt x="4817492" y="15341"/>
                    <a:pt x="4187948" y="1226"/>
                  </a:cubicBezTo>
                  <a:cubicBezTo>
                    <a:pt x="3558406" y="-12889"/>
                    <a:pt x="2931842" y="100355"/>
                    <a:pt x="2316091" y="58140"/>
                  </a:cubicBezTo>
                  <a:cubicBezTo>
                    <a:pt x="1700340" y="15859"/>
                    <a:pt x="357602" y="-54521"/>
                    <a:pt x="0" y="245066"/>
                  </a:cubicBezTo>
                  <a:lnTo>
                    <a:pt x="5257905" y="37236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6"/>
            <p:cNvSpPr/>
            <p:nvPr/>
          </p:nvSpPr>
          <p:spPr>
            <a:xfrm rot="10800000">
              <a:off x="3667475" y="4663656"/>
              <a:ext cx="5827296" cy="589204"/>
            </a:xfrm>
            <a:custGeom>
              <a:avLst/>
              <a:gdLst/>
              <a:ahLst/>
              <a:cxnLst/>
              <a:rect l="l" t="t" r="r" b="b"/>
              <a:pathLst>
                <a:path w="5827296" h="589204" extrusionOk="0">
                  <a:moveTo>
                    <a:pt x="0" y="65072"/>
                  </a:moveTo>
                  <a:cubicBezTo>
                    <a:pt x="0" y="65072"/>
                    <a:pt x="411731" y="682700"/>
                    <a:pt x="1224445" y="585190"/>
                  </a:cubicBezTo>
                  <a:cubicBezTo>
                    <a:pt x="2037094" y="487680"/>
                    <a:pt x="2373005" y="97575"/>
                    <a:pt x="3239848" y="314286"/>
                  </a:cubicBezTo>
                  <a:cubicBezTo>
                    <a:pt x="4106691" y="530996"/>
                    <a:pt x="4930217" y="596003"/>
                    <a:pt x="5396142" y="357602"/>
                  </a:cubicBezTo>
                  <a:cubicBezTo>
                    <a:pt x="5862067" y="119201"/>
                    <a:pt x="5829563" y="0"/>
                    <a:pt x="5829563" y="0"/>
                  </a:cubicBezTo>
                  <a:lnTo>
                    <a:pt x="0" y="6507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ransition spd="slow">
    <p:plu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22"/>
        <p:cNvGrpSpPr/>
        <p:nvPr/>
      </p:nvGrpSpPr>
      <p:grpSpPr>
        <a:xfrm>
          <a:off x="0" y="0"/>
          <a:ext cx="0" cy="0"/>
          <a:chOff x="0" y="0"/>
          <a:chExt cx="0" cy="0"/>
        </a:xfrm>
      </p:grpSpPr>
      <p:sp>
        <p:nvSpPr>
          <p:cNvPr id="223" name="Google Shape;223;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4" name="Google Shape;224;p18"/>
          <p:cNvSpPr txBox="1">
            <a:spLocks noGrp="1"/>
          </p:cNvSpPr>
          <p:nvPr>
            <p:ph type="subTitle" idx="1"/>
          </p:nvPr>
        </p:nvSpPr>
        <p:spPr>
          <a:xfrm>
            <a:off x="720072" y="3202150"/>
            <a:ext cx="2344500" cy="139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5" name="Google Shape;225;p18"/>
          <p:cNvSpPr txBox="1">
            <a:spLocks noGrp="1"/>
          </p:cNvSpPr>
          <p:nvPr>
            <p:ph type="subTitle" idx="2"/>
          </p:nvPr>
        </p:nvSpPr>
        <p:spPr>
          <a:xfrm>
            <a:off x="3399750" y="3202150"/>
            <a:ext cx="2344500" cy="139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6" name="Google Shape;226;p18"/>
          <p:cNvSpPr txBox="1">
            <a:spLocks noGrp="1"/>
          </p:cNvSpPr>
          <p:nvPr>
            <p:ph type="subTitle" idx="3"/>
          </p:nvPr>
        </p:nvSpPr>
        <p:spPr>
          <a:xfrm>
            <a:off x="6079428" y="3202150"/>
            <a:ext cx="2344500" cy="139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7" name="Google Shape;227;p18"/>
          <p:cNvSpPr txBox="1">
            <a:spLocks noGrp="1"/>
          </p:cNvSpPr>
          <p:nvPr>
            <p:ph type="subTitle" idx="4"/>
          </p:nvPr>
        </p:nvSpPr>
        <p:spPr>
          <a:xfrm>
            <a:off x="720072" y="2352725"/>
            <a:ext cx="2344500" cy="84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rchivo"/>
              <a:buNone/>
              <a:defRPr sz="2000" b="1">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228" name="Google Shape;228;p18"/>
          <p:cNvSpPr txBox="1">
            <a:spLocks noGrp="1"/>
          </p:cNvSpPr>
          <p:nvPr>
            <p:ph type="subTitle" idx="5"/>
          </p:nvPr>
        </p:nvSpPr>
        <p:spPr>
          <a:xfrm>
            <a:off x="3399750" y="2352725"/>
            <a:ext cx="2344500" cy="84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rchivo"/>
              <a:buNone/>
              <a:defRPr sz="2000" b="1">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229" name="Google Shape;229;p18"/>
          <p:cNvSpPr txBox="1">
            <a:spLocks noGrp="1"/>
          </p:cNvSpPr>
          <p:nvPr>
            <p:ph type="subTitle" idx="6"/>
          </p:nvPr>
        </p:nvSpPr>
        <p:spPr>
          <a:xfrm>
            <a:off x="6079428" y="2352725"/>
            <a:ext cx="2344500" cy="84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rchivo"/>
              <a:buNone/>
              <a:defRPr sz="2000" b="1">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grpSp>
        <p:nvGrpSpPr>
          <p:cNvPr id="230" name="Google Shape;230;p18"/>
          <p:cNvGrpSpPr/>
          <p:nvPr/>
        </p:nvGrpSpPr>
        <p:grpSpPr>
          <a:xfrm flipH="1">
            <a:off x="8210194" y="1090932"/>
            <a:ext cx="600911" cy="91442"/>
            <a:chOff x="4440100" y="408400"/>
            <a:chExt cx="840200" cy="131100"/>
          </a:xfrm>
        </p:grpSpPr>
        <p:sp>
          <p:nvSpPr>
            <p:cNvPr id="231" name="Google Shape;231;p18"/>
            <p:cNvSpPr/>
            <p:nvPr/>
          </p:nvSpPr>
          <p:spPr>
            <a:xfrm>
              <a:off x="44401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2" name="Google Shape;232;p18"/>
            <p:cNvSpPr/>
            <p:nvPr/>
          </p:nvSpPr>
          <p:spPr>
            <a:xfrm>
              <a:off x="461737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3" name="Google Shape;233;p18"/>
            <p:cNvSpPr/>
            <p:nvPr/>
          </p:nvSpPr>
          <p:spPr>
            <a:xfrm>
              <a:off x="479465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4" name="Google Shape;234;p18"/>
            <p:cNvSpPr/>
            <p:nvPr/>
          </p:nvSpPr>
          <p:spPr>
            <a:xfrm>
              <a:off x="497192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35" name="Google Shape;235;p18"/>
            <p:cNvSpPr/>
            <p:nvPr/>
          </p:nvSpPr>
          <p:spPr>
            <a:xfrm>
              <a:off x="51492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236" name="Google Shape;236;p18"/>
          <p:cNvGrpSpPr/>
          <p:nvPr/>
        </p:nvGrpSpPr>
        <p:grpSpPr>
          <a:xfrm flipH="1">
            <a:off x="-999666" y="-209306"/>
            <a:ext cx="10690954" cy="6237857"/>
            <a:chOff x="-618666" y="-209306"/>
            <a:chExt cx="10690954" cy="6237857"/>
          </a:xfrm>
        </p:grpSpPr>
        <p:sp>
          <p:nvSpPr>
            <p:cNvPr id="237" name="Google Shape;237;p18"/>
            <p:cNvSpPr/>
            <p:nvPr/>
          </p:nvSpPr>
          <p:spPr>
            <a:xfrm rot="10800000" flipH="1">
              <a:off x="-618666" y="4493437"/>
              <a:ext cx="2991345" cy="912943"/>
            </a:xfrm>
            <a:custGeom>
              <a:avLst/>
              <a:gdLst/>
              <a:ahLst/>
              <a:cxnLst/>
              <a:rect l="l" t="t" r="r" b="b"/>
              <a:pathLst>
                <a:path w="2991345" h="912943" extrusionOk="0">
                  <a:moveTo>
                    <a:pt x="520" y="441440"/>
                  </a:moveTo>
                  <a:cubicBezTo>
                    <a:pt x="520" y="441440"/>
                    <a:pt x="-42796" y="983184"/>
                    <a:pt x="661465" y="907365"/>
                  </a:cubicBezTo>
                  <a:cubicBezTo>
                    <a:pt x="1365791" y="831545"/>
                    <a:pt x="1159893" y="506446"/>
                    <a:pt x="1853341" y="463130"/>
                  </a:cubicBezTo>
                  <a:cubicBezTo>
                    <a:pt x="2546790" y="419814"/>
                    <a:pt x="2958585" y="300613"/>
                    <a:pt x="2991089" y="127219"/>
                  </a:cubicBezTo>
                  <a:cubicBezTo>
                    <a:pt x="3023592" y="-46176"/>
                    <a:pt x="65526" y="8018"/>
                    <a:pt x="65526" y="8018"/>
                  </a:cubicBezTo>
                  <a:lnTo>
                    <a:pt x="520" y="44144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8"/>
            <p:cNvSpPr/>
            <p:nvPr/>
          </p:nvSpPr>
          <p:spPr>
            <a:xfrm flipH="1">
              <a:off x="4208700" y="-209306"/>
              <a:ext cx="5827296" cy="589204"/>
            </a:xfrm>
            <a:custGeom>
              <a:avLst/>
              <a:gdLst/>
              <a:ahLst/>
              <a:cxnLst/>
              <a:rect l="l" t="t" r="r" b="b"/>
              <a:pathLst>
                <a:path w="5827296" h="589204" extrusionOk="0">
                  <a:moveTo>
                    <a:pt x="0" y="65072"/>
                  </a:moveTo>
                  <a:cubicBezTo>
                    <a:pt x="0" y="65072"/>
                    <a:pt x="411731" y="682700"/>
                    <a:pt x="1224445" y="585190"/>
                  </a:cubicBezTo>
                  <a:cubicBezTo>
                    <a:pt x="2037094" y="487680"/>
                    <a:pt x="2373005" y="97575"/>
                    <a:pt x="3239848" y="314286"/>
                  </a:cubicBezTo>
                  <a:cubicBezTo>
                    <a:pt x="4106691" y="530996"/>
                    <a:pt x="4930217" y="596003"/>
                    <a:pt x="5396142" y="357602"/>
                  </a:cubicBezTo>
                  <a:cubicBezTo>
                    <a:pt x="5862067" y="119201"/>
                    <a:pt x="5829563" y="0"/>
                    <a:pt x="5829563" y="0"/>
                  </a:cubicBezTo>
                  <a:lnTo>
                    <a:pt x="0" y="6507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8"/>
            <p:cNvSpPr/>
            <p:nvPr/>
          </p:nvSpPr>
          <p:spPr>
            <a:xfrm>
              <a:off x="8255188" y="4211450"/>
              <a:ext cx="1817100" cy="1817100"/>
            </a:xfrm>
            <a:prstGeom prst="ellipse">
              <a:avLst/>
            </a:prstGeom>
            <a:solidFill>
              <a:srgbClr val="427697">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Tree>
  </p:cSld>
  <p:clrMapOvr>
    <a:masterClrMapping/>
  </p:clrMapOvr>
  <p:transition spd="slow">
    <p:plu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40"/>
        <p:cNvGrpSpPr/>
        <p:nvPr/>
      </p:nvGrpSpPr>
      <p:grpSpPr>
        <a:xfrm>
          <a:off x="0" y="0"/>
          <a:ext cx="0" cy="0"/>
          <a:chOff x="0" y="0"/>
          <a:chExt cx="0" cy="0"/>
        </a:xfrm>
      </p:grpSpPr>
      <p:sp>
        <p:nvSpPr>
          <p:cNvPr id="241" name="Google Shape;241;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2" name="Google Shape;242;p19"/>
          <p:cNvSpPr txBox="1">
            <a:spLocks noGrp="1"/>
          </p:cNvSpPr>
          <p:nvPr>
            <p:ph type="subTitle" idx="1"/>
          </p:nvPr>
        </p:nvSpPr>
        <p:spPr>
          <a:xfrm>
            <a:off x="719925" y="1811075"/>
            <a:ext cx="2387700" cy="89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3" name="Google Shape;243;p19"/>
          <p:cNvSpPr txBox="1">
            <a:spLocks noGrp="1"/>
          </p:cNvSpPr>
          <p:nvPr>
            <p:ph type="subTitle" idx="2"/>
          </p:nvPr>
        </p:nvSpPr>
        <p:spPr>
          <a:xfrm>
            <a:off x="3378150" y="1811074"/>
            <a:ext cx="2387700" cy="89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9"/>
          <p:cNvSpPr txBox="1">
            <a:spLocks noGrp="1"/>
          </p:cNvSpPr>
          <p:nvPr>
            <p:ph type="subTitle" idx="3"/>
          </p:nvPr>
        </p:nvSpPr>
        <p:spPr>
          <a:xfrm>
            <a:off x="719925" y="3480599"/>
            <a:ext cx="2387700" cy="89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5" name="Google Shape;245;p19"/>
          <p:cNvSpPr txBox="1">
            <a:spLocks noGrp="1"/>
          </p:cNvSpPr>
          <p:nvPr>
            <p:ph type="subTitle" idx="4"/>
          </p:nvPr>
        </p:nvSpPr>
        <p:spPr>
          <a:xfrm>
            <a:off x="3378150" y="3480599"/>
            <a:ext cx="2387700" cy="89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6" name="Google Shape;246;p19"/>
          <p:cNvSpPr txBox="1">
            <a:spLocks noGrp="1"/>
          </p:cNvSpPr>
          <p:nvPr>
            <p:ph type="subTitle" idx="5"/>
          </p:nvPr>
        </p:nvSpPr>
        <p:spPr>
          <a:xfrm>
            <a:off x="6036375" y="1811074"/>
            <a:ext cx="2387700" cy="89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7" name="Google Shape;247;p19"/>
          <p:cNvSpPr txBox="1">
            <a:spLocks noGrp="1"/>
          </p:cNvSpPr>
          <p:nvPr>
            <p:ph type="subTitle" idx="6"/>
          </p:nvPr>
        </p:nvSpPr>
        <p:spPr>
          <a:xfrm>
            <a:off x="6036375" y="3480599"/>
            <a:ext cx="2387700" cy="89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8" name="Google Shape;248;p19"/>
          <p:cNvSpPr txBox="1">
            <a:spLocks noGrp="1"/>
          </p:cNvSpPr>
          <p:nvPr>
            <p:ph type="subTitle" idx="7"/>
          </p:nvPr>
        </p:nvSpPr>
        <p:spPr>
          <a:xfrm>
            <a:off x="721000" y="1382025"/>
            <a:ext cx="2385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rchivo"/>
              <a:buNone/>
              <a:defRPr sz="2000" b="1">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249" name="Google Shape;249;p19"/>
          <p:cNvSpPr txBox="1">
            <a:spLocks noGrp="1"/>
          </p:cNvSpPr>
          <p:nvPr>
            <p:ph type="subTitle" idx="8"/>
          </p:nvPr>
        </p:nvSpPr>
        <p:spPr>
          <a:xfrm>
            <a:off x="3379350" y="1382025"/>
            <a:ext cx="2385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rchivo"/>
              <a:buNone/>
              <a:defRPr sz="2000" b="1">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250" name="Google Shape;250;p19"/>
          <p:cNvSpPr txBox="1">
            <a:spLocks noGrp="1"/>
          </p:cNvSpPr>
          <p:nvPr>
            <p:ph type="subTitle" idx="9"/>
          </p:nvPr>
        </p:nvSpPr>
        <p:spPr>
          <a:xfrm>
            <a:off x="6037450" y="1382025"/>
            <a:ext cx="2385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rchivo"/>
              <a:buNone/>
              <a:defRPr sz="2000" b="1">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251" name="Google Shape;251;p19"/>
          <p:cNvSpPr txBox="1">
            <a:spLocks noGrp="1"/>
          </p:cNvSpPr>
          <p:nvPr>
            <p:ph type="subTitle" idx="13"/>
          </p:nvPr>
        </p:nvSpPr>
        <p:spPr>
          <a:xfrm>
            <a:off x="721000" y="3051552"/>
            <a:ext cx="2385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rchivo"/>
              <a:buNone/>
              <a:defRPr sz="2000" b="1">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252" name="Google Shape;252;p19"/>
          <p:cNvSpPr txBox="1">
            <a:spLocks noGrp="1"/>
          </p:cNvSpPr>
          <p:nvPr>
            <p:ph type="subTitle" idx="14"/>
          </p:nvPr>
        </p:nvSpPr>
        <p:spPr>
          <a:xfrm>
            <a:off x="3379350" y="3051552"/>
            <a:ext cx="2385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rchivo"/>
              <a:buNone/>
              <a:defRPr sz="2000" b="1">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253" name="Google Shape;253;p19"/>
          <p:cNvSpPr txBox="1">
            <a:spLocks noGrp="1"/>
          </p:cNvSpPr>
          <p:nvPr>
            <p:ph type="subTitle" idx="15"/>
          </p:nvPr>
        </p:nvSpPr>
        <p:spPr>
          <a:xfrm>
            <a:off x="6037450" y="3051552"/>
            <a:ext cx="2385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Archivo"/>
              <a:buNone/>
              <a:defRPr sz="2000" b="1">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grpSp>
        <p:nvGrpSpPr>
          <p:cNvPr id="254" name="Google Shape;254;p19"/>
          <p:cNvGrpSpPr/>
          <p:nvPr/>
        </p:nvGrpSpPr>
        <p:grpSpPr>
          <a:xfrm>
            <a:off x="-69162" y="-2738404"/>
            <a:ext cx="10670234" cy="8026995"/>
            <a:chOff x="-69162" y="-2738404"/>
            <a:chExt cx="10670234" cy="8026995"/>
          </a:xfrm>
        </p:grpSpPr>
        <p:sp>
          <p:nvSpPr>
            <p:cNvPr id="255" name="Google Shape;255;p19"/>
            <p:cNvSpPr/>
            <p:nvPr/>
          </p:nvSpPr>
          <p:spPr>
            <a:xfrm rot="-60154">
              <a:off x="4196780" y="4873497"/>
              <a:ext cx="5258321" cy="369119"/>
            </a:xfrm>
            <a:custGeom>
              <a:avLst/>
              <a:gdLst/>
              <a:ahLst/>
              <a:cxnLst/>
              <a:rect l="l" t="t" r="r" b="b"/>
              <a:pathLst>
                <a:path w="5257516" h="369062" extrusionOk="0">
                  <a:moveTo>
                    <a:pt x="5257970" y="372361"/>
                  </a:moveTo>
                  <a:cubicBezTo>
                    <a:pt x="5257970" y="372361"/>
                    <a:pt x="4817492" y="15341"/>
                    <a:pt x="4187948" y="1226"/>
                  </a:cubicBezTo>
                  <a:cubicBezTo>
                    <a:pt x="3558406" y="-12889"/>
                    <a:pt x="2931842" y="100355"/>
                    <a:pt x="2316091" y="58140"/>
                  </a:cubicBezTo>
                  <a:cubicBezTo>
                    <a:pt x="1700340" y="15859"/>
                    <a:pt x="357602" y="-54521"/>
                    <a:pt x="0" y="245066"/>
                  </a:cubicBezTo>
                  <a:lnTo>
                    <a:pt x="5257905" y="37236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9"/>
            <p:cNvSpPr/>
            <p:nvPr/>
          </p:nvSpPr>
          <p:spPr>
            <a:xfrm rot="5400000">
              <a:off x="-2513389" y="-294177"/>
              <a:ext cx="5257516" cy="369062"/>
            </a:xfrm>
            <a:custGeom>
              <a:avLst/>
              <a:gdLst/>
              <a:ahLst/>
              <a:cxnLst/>
              <a:rect l="l" t="t" r="r" b="b"/>
              <a:pathLst>
                <a:path w="5257516" h="369062" extrusionOk="0">
                  <a:moveTo>
                    <a:pt x="5257970" y="372361"/>
                  </a:moveTo>
                  <a:cubicBezTo>
                    <a:pt x="5257970" y="372361"/>
                    <a:pt x="4817492" y="15341"/>
                    <a:pt x="4187948" y="1226"/>
                  </a:cubicBezTo>
                  <a:cubicBezTo>
                    <a:pt x="3558406" y="-12889"/>
                    <a:pt x="2931842" y="100355"/>
                    <a:pt x="2316091" y="58140"/>
                  </a:cubicBezTo>
                  <a:cubicBezTo>
                    <a:pt x="1700340" y="15859"/>
                    <a:pt x="357602" y="-54521"/>
                    <a:pt x="0" y="245066"/>
                  </a:cubicBezTo>
                  <a:lnTo>
                    <a:pt x="5257905" y="37236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9"/>
            <p:cNvSpPr/>
            <p:nvPr/>
          </p:nvSpPr>
          <p:spPr>
            <a:xfrm flipH="1">
              <a:off x="8783971" y="539500"/>
              <a:ext cx="1817100" cy="1817100"/>
            </a:xfrm>
            <a:prstGeom prst="ellipse">
              <a:avLst/>
            </a:prstGeom>
            <a:solidFill>
              <a:srgbClr val="C62F39">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258" name="Google Shape;258;p19"/>
          <p:cNvGrpSpPr/>
          <p:nvPr/>
        </p:nvGrpSpPr>
        <p:grpSpPr>
          <a:xfrm>
            <a:off x="271706" y="265870"/>
            <a:ext cx="8032311" cy="4653555"/>
            <a:chOff x="271706" y="265870"/>
            <a:chExt cx="8032311" cy="4653555"/>
          </a:xfrm>
        </p:grpSpPr>
        <p:grpSp>
          <p:nvGrpSpPr>
            <p:cNvPr id="259" name="Google Shape;259;p19"/>
            <p:cNvGrpSpPr/>
            <p:nvPr/>
          </p:nvGrpSpPr>
          <p:grpSpPr>
            <a:xfrm flipH="1">
              <a:off x="7703106" y="265870"/>
              <a:ext cx="600911" cy="91442"/>
              <a:chOff x="4440100" y="408400"/>
              <a:chExt cx="840200" cy="131100"/>
            </a:xfrm>
          </p:grpSpPr>
          <p:sp>
            <p:nvSpPr>
              <p:cNvPr id="260" name="Google Shape;260;p19"/>
              <p:cNvSpPr/>
              <p:nvPr/>
            </p:nvSpPr>
            <p:spPr>
              <a:xfrm>
                <a:off x="44401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1" name="Google Shape;261;p19"/>
              <p:cNvSpPr/>
              <p:nvPr/>
            </p:nvSpPr>
            <p:spPr>
              <a:xfrm>
                <a:off x="461737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2" name="Google Shape;262;p19"/>
              <p:cNvSpPr/>
              <p:nvPr/>
            </p:nvSpPr>
            <p:spPr>
              <a:xfrm>
                <a:off x="479465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3" name="Google Shape;263;p19"/>
              <p:cNvSpPr/>
              <p:nvPr/>
            </p:nvSpPr>
            <p:spPr>
              <a:xfrm>
                <a:off x="497192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4" name="Google Shape;264;p19"/>
              <p:cNvSpPr/>
              <p:nvPr/>
            </p:nvSpPr>
            <p:spPr>
              <a:xfrm>
                <a:off x="51492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265" name="Google Shape;265;p19"/>
            <p:cNvGrpSpPr/>
            <p:nvPr/>
          </p:nvGrpSpPr>
          <p:grpSpPr>
            <a:xfrm flipH="1">
              <a:off x="271706" y="4827982"/>
              <a:ext cx="600911" cy="91442"/>
              <a:chOff x="4440100" y="408400"/>
              <a:chExt cx="840200" cy="131100"/>
            </a:xfrm>
          </p:grpSpPr>
          <p:sp>
            <p:nvSpPr>
              <p:cNvPr id="266" name="Google Shape;266;p19"/>
              <p:cNvSpPr/>
              <p:nvPr/>
            </p:nvSpPr>
            <p:spPr>
              <a:xfrm>
                <a:off x="44401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7" name="Google Shape;267;p19"/>
              <p:cNvSpPr/>
              <p:nvPr/>
            </p:nvSpPr>
            <p:spPr>
              <a:xfrm>
                <a:off x="461737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8" name="Google Shape;268;p19"/>
              <p:cNvSpPr/>
              <p:nvPr/>
            </p:nvSpPr>
            <p:spPr>
              <a:xfrm>
                <a:off x="479465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69" name="Google Shape;269;p19"/>
              <p:cNvSpPr/>
              <p:nvPr/>
            </p:nvSpPr>
            <p:spPr>
              <a:xfrm>
                <a:off x="497192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70" name="Google Shape;270;p19"/>
              <p:cNvSpPr/>
              <p:nvPr/>
            </p:nvSpPr>
            <p:spPr>
              <a:xfrm>
                <a:off x="51492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spTree>
  </p:cSld>
  <p:clrMapOvr>
    <a:masterClrMapping/>
  </p:clrMapOvr>
  <p:transition spd="slow">
    <p:plu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71"/>
        <p:cNvGrpSpPr/>
        <p:nvPr/>
      </p:nvGrpSpPr>
      <p:grpSpPr>
        <a:xfrm>
          <a:off x="0" y="0"/>
          <a:ext cx="0" cy="0"/>
          <a:chOff x="0" y="0"/>
          <a:chExt cx="0" cy="0"/>
        </a:xfrm>
      </p:grpSpPr>
      <p:sp>
        <p:nvSpPr>
          <p:cNvPr id="272" name="Google Shape;272;p20"/>
          <p:cNvSpPr txBox="1">
            <a:spLocks noGrp="1"/>
          </p:cNvSpPr>
          <p:nvPr>
            <p:ph type="title"/>
          </p:nvPr>
        </p:nvSpPr>
        <p:spPr>
          <a:xfrm>
            <a:off x="713250" y="672750"/>
            <a:ext cx="3693000" cy="946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6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3" name="Google Shape;273;p20"/>
          <p:cNvSpPr txBox="1">
            <a:spLocks noGrp="1"/>
          </p:cNvSpPr>
          <p:nvPr>
            <p:ph type="subTitle" idx="1"/>
          </p:nvPr>
        </p:nvSpPr>
        <p:spPr>
          <a:xfrm>
            <a:off x="713225" y="2350550"/>
            <a:ext cx="3693000" cy="94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4" name="Google Shape;274;p20"/>
          <p:cNvSpPr>
            <a:spLocks noGrp="1"/>
          </p:cNvSpPr>
          <p:nvPr>
            <p:ph type="pic" idx="2"/>
          </p:nvPr>
        </p:nvSpPr>
        <p:spPr>
          <a:xfrm>
            <a:off x="5150525" y="897800"/>
            <a:ext cx="3170400" cy="3348000"/>
          </a:xfrm>
          <a:prstGeom prst="rect">
            <a:avLst/>
          </a:prstGeom>
          <a:noFill/>
          <a:ln>
            <a:noFill/>
          </a:ln>
        </p:spPr>
      </p:sp>
      <p:grpSp>
        <p:nvGrpSpPr>
          <p:cNvPr id="275" name="Google Shape;275;p20"/>
          <p:cNvGrpSpPr/>
          <p:nvPr/>
        </p:nvGrpSpPr>
        <p:grpSpPr>
          <a:xfrm>
            <a:off x="-751550" y="-238909"/>
            <a:ext cx="11099105" cy="6135884"/>
            <a:chOff x="-751550" y="-238909"/>
            <a:chExt cx="11099105" cy="6135884"/>
          </a:xfrm>
        </p:grpSpPr>
        <p:sp>
          <p:nvSpPr>
            <p:cNvPr id="276" name="Google Shape;276;p20"/>
            <p:cNvSpPr/>
            <p:nvPr/>
          </p:nvSpPr>
          <p:spPr>
            <a:xfrm rot="-10737502" flipH="1">
              <a:off x="3836689" y="-179800"/>
              <a:ext cx="6507251" cy="456790"/>
            </a:xfrm>
            <a:custGeom>
              <a:avLst/>
              <a:gdLst/>
              <a:ahLst/>
              <a:cxnLst/>
              <a:rect l="l" t="t" r="r" b="b"/>
              <a:pathLst>
                <a:path w="5257516" h="369062" extrusionOk="0">
                  <a:moveTo>
                    <a:pt x="5257970" y="372361"/>
                  </a:moveTo>
                  <a:cubicBezTo>
                    <a:pt x="5257970" y="372361"/>
                    <a:pt x="4817492" y="15341"/>
                    <a:pt x="4187948" y="1226"/>
                  </a:cubicBezTo>
                  <a:cubicBezTo>
                    <a:pt x="3558406" y="-12889"/>
                    <a:pt x="2931842" y="100355"/>
                    <a:pt x="2316091" y="58140"/>
                  </a:cubicBezTo>
                  <a:cubicBezTo>
                    <a:pt x="1700340" y="15859"/>
                    <a:pt x="357602" y="-54521"/>
                    <a:pt x="0" y="245066"/>
                  </a:cubicBezTo>
                  <a:lnTo>
                    <a:pt x="5257905" y="37236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20"/>
            <p:cNvSpPr/>
            <p:nvPr/>
          </p:nvSpPr>
          <p:spPr>
            <a:xfrm>
              <a:off x="-751550" y="4390075"/>
              <a:ext cx="1506900" cy="1506900"/>
            </a:xfrm>
            <a:prstGeom prst="ellipse">
              <a:avLst/>
            </a:prstGeom>
            <a:solidFill>
              <a:srgbClr val="427697">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278" name="Google Shape;278;p20"/>
          <p:cNvGrpSpPr/>
          <p:nvPr/>
        </p:nvGrpSpPr>
        <p:grpSpPr>
          <a:xfrm>
            <a:off x="298816" y="440729"/>
            <a:ext cx="4573636" cy="4478695"/>
            <a:chOff x="298816" y="440729"/>
            <a:chExt cx="4573636" cy="4478695"/>
          </a:xfrm>
        </p:grpSpPr>
        <p:grpSp>
          <p:nvGrpSpPr>
            <p:cNvPr id="279" name="Google Shape;279;p20"/>
            <p:cNvGrpSpPr/>
            <p:nvPr/>
          </p:nvGrpSpPr>
          <p:grpSpPr>
            <a:xfrm>
              <a:off x="298816" y="440729"/>
              <a:ext cx="600911" cy="91442"/>
              <a:chOff x="4440100" y="408400"/>
              <a:chExt cx="840200" cy="131100"/>
            </a:xfrm>
          </p:grpSpPr>
          <p:sp>
            <p:nvSpPr>
              <p:cNvPr id="280" name="Google Shape;280;p20"/>
              <p:cNvSpPr/>
              <p:nvPr/>
            </p:nvSpPr>
            <p:spPr>
              <a:xfrm>
                <a:off x="44401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81" name="Google Shape;281;p20"/>
              <p:cNvSpPr/>
              <p:nvPr/>
            </p:nvSpPr>
            <p:spPr>
              <a:xfrm>
                <a:off x="461737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82" name="Google Shape;282;p20"/>
              <p:cNvSpPr/>
              <p:nvPr/>
            </p:nvSpPr>
            <p:spPr>
              <a:xfrm>
                <a:off x="479465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83" name="Google Shape;283;p20"/>
              <p:cNvSpPr/>
              <p:nvPr/>
            </p:nvSpPr>
            <p:spPr>
              <a:xfrm>
                <a:off x="497192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84" name="Google Shape;284;p20"/>
              <p:cNvSpPr/>
              <p:nvPr/>
            </p:nvSpPr>
            <p:spPr>
              <a:xfrm>
                <a:off x="51492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285" name="Google Shape;285;p20"/>
            <p:cNvGrpSpPr/>
            <p:nvPr/>
          </p:nvGrpSpPr>
          <p:grpSpPr>
            <a:xfrm>
              <a:off x="4271541" y="4827982"/>
              <a:ext cx="600911" cy="91442"/>
              <a:chOff x="4440100" y="408400"/>
              <a:chExt cx="840200" cy="131100"/>
            </a:xfrm>
          </p:grpSpPr>
          <p:sp>
            <p:nvSpPr>
              <p:cNvPr id="286" name="Google Shape;286;p20"/>
              <p:cNvSpPr/>
              <p:nvPr/>
            </p:nvSpPr>
            <p:spPr>
              <a:xfrm>
                <a:off x="44401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87" name="Google Shape;287;p20"/>
              <p:cNvSpPr/>
              <p:nvPr/>
            </p:nvSpPr>
            <p:spPr>
              <a:xfrm>
                <a:off x="461737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88" name="Google Shape;288;p20"/>
              <p:cNvSpPr/>
              <p:nvPr/>
            </p:nvSpPr>
            <p:spPr>
              <a:xfrm>
                <a:off x="479465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89" name="Google Shape;289;p20"/>
              <p:cNvSpPr/>
              <p:nvPr/>
            </p:nvSpPr>
            <p:spPr>
              <a:xfrm>
                <a:off x="497192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90" name="Google Shape;290;p20"/>
              <p:cNvSpPr/>
              <p:nvPr/>
            </p:nvSpPr>
            <p:spPr>
              <a:xfrm>
                <a:off x="51492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sp>
        <p:nvSpPr>
          <p:cNvPr id="291" name="Google Shape;291;p20"/>
          <p:cNvSpPr txBox="1"/>
          <p:nvPr/>
        </p:nvSpPr>
        <p:spPr>
          <a:xfrm>
            <a:off x="713225" y="3243700"/>
            <a:ext cx="3693000" cy="7389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b="1">
                <a:solidFill>
                  <a:schemeClr val="dk1"/>
                </a:solidFill>
                <a:latin typeface="Roboto"/>
                <a:ea typeface="Roboto"/>
                <a:cs typeface="Roboto"/>
                <a:sym typeface="Roboto"/>
              </a:rPr>
              <a:t>CREDITS:</a:t>
            </a:r>
            <a:r>
              <a:rPr lang="en" sz="1200">
                <a:solidFill>
                  <a:schemeClr val="dk1"/>
                </a:solidFill>
                <a:latin typeface="Roboto"/>
                <a:ea typeface="Roboto"/>
                <a:cs typeface="Roboto"/>
                <a:sym typeface="Roboto"/>
              </a:rPr>
              <a:t> This presentation template was created by </a:t>
            </a:r>
            <a:r>
              <a:rPr lang="en" sz="1200" b="1">
                <a:solidFill>
                  <a:schemeClr val="dk1"/>
                </a:solidFill>
                <a:uFill>
                  <a:noFill/>
                </a:uFill>
                <a:latin typeface="Roboto"/>
                <a:ea typeface="Roboto"/>
                <a:cs typeface="Roboto"/>
                <a:sym typeface="Roboto"/>
                <a:hlinkClick r:id="rId2">
                  <a:extLst>
                    <a:ext uri="{A12FA001-AC4F-418D-AE19-62706E023703}">
                      <ahyp:hlinkClr xmlns:ahyp="http://schemas.microsoft.com/office/drawing/2018/hyperlinkcolor" val="tx"/>
                    </a:ext>
                  </a:extLst>
                </a:hlinkClick>
              </a:rPr>
              <a:t>Slidesgo</a:t>
            </a:r>
            <a:r>
              <a:rPr lang="en" sz="1200">
                <a:solidFill>
                  <a:schemeClr val="dk1"/>
                </a:solidFill>
                <a:latin typeface="Roboto"/>
                <a:ea typeface="Roboto"/>
                <a:cs typeface="Roboto"/>
                <a:sym typeface="Roboto"/>
              </a:rPr>
              <a:t>, and includes icons by </a:t>
            </a:r>
            <a:r>
              <a:rPr lang="en" sz="1200" b="1">
                <a:solidFill>
                  <a:schemeClr val="dk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1200">
                <a:solidFill>
                  <a:schemeClr val="dk1"/>
                </a:solidFill>
                <a:latin typeface="Roboto"/>
                <a:ea typeface="Roboto"/>
                <a:cs typeface="Roboto"/>
                <a:sym typeface="Roboto"/>
              </a:rPr>
              <a:t>, and infographics &amp; images by </a:t>
            </a:r>
            <a:r>
              <a:rPr lang="en" sz="1200" b="1">
                <a:solidFill>
                  <a:schemeClr val="dk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r>
              <a:rPr lang="en" sz="1200">
                <a:solidFill>
                  <a:schemeClr val="dk1"/>
                </a:solidFill>
                <a:latin typeface="Roboto"/>
                <a:ea typeface="Roboto"/>
                <a:cs typeface="Roboto"/>
                <a:sym typeface="Roboto"/>
              </a:rPr>
              <a:t> </a:t>
            </a:r>
            <a:endParaRPr sz="1200" b="1">
              <a:solidFill>
                <a:schemeClr val="dk1"/>
              </a:solidFill>
              <a:latin typeface="Roboto"/>
              <a:ea typeface="Roboto"/>
              <a:cs typeface="Roboto"/>
              <a:sym typeface="Roboto"/>
            </a:endParaRPr>
          </a:p>
        </p:txBody>
      </p:sp>
    </p:spTree>
  </p:cSld>
  <p:clrMapOvr>
    <a:masterClrMapping/>
  </p:clrMapOvr>
  <p:transition spd="slow">
    <p:plu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92"/>
        <p:cNvGrpSpPr/>
        <p:nvPr/>
      </p:nvGrpSpPr>
      <p:grpSpPr>
        <a:xfrm>
          <a:off x="0" y="0"/>
          <a:ext cx="0" cy="0"/>
          <a:chOff x="0" y="0"/>
          <a:chExt cx="0" cy="0"/>
        </a:xfrm>
      </p:grpSpPr>
      <p:grpSp>
        <p:nvGrpSpPr>
          <p:cNvPr id="293" name="Google Shape;293;p21"/>
          <p:cNvGrpSpPr/>
          <p:nvPr/>
        </p:nvGrpSpPr>
        <p:grpSpPr>
          <a:xfrm flipH="1">
            <a:off x="4271548" y="493782"/>
            <a:ext cx="600911" cy="91442"/>
            <a:chOff x="4440100" y="408400"/>
            <a:chExt cx="840200" cy="131100"/>
          </a:xfrm>
        </p:grpSpPr>
        <p:sp>
          <p:nvSpPr>
            <p:cNvPr id="294" name="Google Shape;294;p21"/>
            <p:cNvSpPr/>
            <p:nvPr/>
          </p:nvSpPr>
          <p:spPr>
            <a:xfrm>
              <a:off x="44401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95" name="Google Shape;295;p21"/>
            <p:cNvSpPr/>
            <p:nvPr/>
          </p:nvSpPr>
          <p:spPr>
            <a:xfrm>
              <a:off x="461737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96" name="Google Shape;296;p21"/>
            <p:cNvSpPr/>
            <p:nvPr/>
          </p:nvSpPr>
          <p:spPr>
            <a:xfrm>
              <a:off x="479465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97" name="Google Shape;297;p21"/>
            <p:cNvSpPr/>
            <p:nvPr/>
          </p:nvSpPr>
          <p:spPr>
            <a:xfrm>
              <a:off x="497192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98" name="Google Shape;298;p21"/>
            <p:cNvSpPr/>
            <p:nvPr/>
          </p:nvSpPr>
          <p:spPr>
            <a:xfrm>
              <a:off x="51492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299" name="Google Shape;299;p21"/>
          <p:cNvGrpSpPr/>
          <p:nvPr/>
        </p:nvGrpSpPr>
        <p:grpSpPr>
          <a:xfrm>
            <a:off x="-701829" y="-854349"/>
            <a:ext cx="9958204" cy="6847073"/>
            <a:chOff x="-701829" y="-854349"/>
            <a:chExt cx="9958204" cy="6847073"/>
          </a:xfrm>
        </p:grpSpPr>
        <p:grpSp>
          <p:nvGrpSpPr>
            <p:cNvPr id="300" name="Google Shape;300;p21"/>
            <p:cNvGrpSpPr/>
            <p:nvPr/>
          </p:nvGrpSpPr>
          <p:grpSpPr>
            <a:xfrm flipH="1">
              <a:off x="-701824" y="-854349"/>
              <a:ext cx="9958199" cy="6847073"/>
              <a:chOff x="-129300" y="-854349"/>
              <a:chExt cx="9958199" cy="6847073"/>
            </a:xfrm>
          </p:grpSpPr>
          <p:sp>
            <p:nvSpPr>
              <p:cNvPr id="301" name="Google Shape;301;p21"/>
              <p:cNvSpPr/>
              <p:nvPr/>
            </p:nvSpPr>
            <p:spPr>
              <a:xfrm rot="-5400000">
                <a:off x="-3206679" y="2223030"/>
                <a:ext cx="6847073" cy="692315"/>
              </a:xfrm>
              <a:custGeom>
                <a:avLst/>
                <a:gdLst/>
                <a:ahLst/>
                <a:cxnLst/>
                <a:rect l="l" t="t" r="r" b="b"/>
                <a:pathLst>
                  <a:path w="5827296" h="589204" extrusionOk="0">
                    <a:moveTo>
                      <a:pt x="0" y="65072"/>
                    </a:moveTo>
                    <a:cubicBezTo>
                      <a:pt x="0" y="65072"/>
                      <a:pt x="411731" y="682700"/>
                      <a:pt x="1224445" y="585190"/>
                    </a:cubicBezTo>
                    <a:cubicBezTo>
                      <a:pt x="2037094" y="487680"/>
                      <a:pt x="2373005" y="97575"/>
                      <a:pt x="3239848" y="314286"/>
                    </a:cubicBezTo>
                    <a:cubicBezTo>
                      <a:pt x="4106691" y="530996"/>
                      <a:pt x="4930217" y="596003"/>
                      <a:pt x="5396142" y="357602"/>
                    </a:cubicBezTo>
                    <a:cubicBezTo>
                      <a:pt x="5862067" y="119201"/>
                      <a:pt x="5829563" y="0"/>
                      <a:pt x="5829563" y="0"/>
                    </a:cubicBezTo>
                    <a:lnTo>
                      <a:pt x="0" y="6507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21"/>
              <p:cNvSpPr/>
              <p:nvPr/>
            </p:nvSpPr>
            <p:spPr>
              <a:xfrm rot="10800000">
                <a:off x="6306591" y="4255184"/>
                <a:ext cx="3522309" cy="1074990"/>
              </a:xfrm>
              <a:custGeom>
                <a:avLst/>
                <a:gdLst/>
                <a:ahLst/>
                <a:cxnLst/>
                <a:rect l="l" t="t" r="r" b="b"/>
                <a:pathLst>
                  <a:path w="2991345" h="912943" extrusionOk="0">
                    <a:moveTo>
                      <a:pt x="520" y="441440"/>
                    </a:moveTo>
                    <a:cubicBezTo>
                      <a:pt x="520" y="441440"/>
                      <a:pt x="-42796" y="983184"/>
                      <a:pt x="661465" y="907365"/>
                    </a:cubicBezTo>
                    <a:cubicBezTo>
                      <a:pt x="1365791" y="831545"/>
                      <a:pt x="1159893" y="506446"/>
                      <a:pt x="1853341" y="463130"/>
                    </a:cubicBezTo>
                    <a:cubicBezTo>
                      <a:pt x="2546790" y="419814"/>
                      <a:pt x="2958585" y="300613"/>
                      <a:pt x="2991089" y="127219"/>
                    </a:cubicBezTo>
                    <a:cubicBezTo>
                      <a:pt x="3023592" y="-46176"/>
                      <a:pt x="65526" y="8018"/>
                      <a:pt x="65526" y="8018"/>
                    </a:cubicBezTo>
                    <a:lnTo>
                      <a:pt x="520" y="44144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3" name="Google Shape;303;p21"/>
            <p:cNvSpPr/>
            <p:nvPr/>
          </p:nvSpPr>
          <p:spPr>
            <a:xfrm flipH="1">
              <a:off x="-701829" y="-768675"/>
              <a:ext cx="1817100" cy="1817100"/>
            </a:xfrm>
            <a:prstGeom prst="ellipse">
              <a:avLst/>
            </a:prstGeom>
            <a:solidFill>
              <a:srgbClr val="C62F39">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Tree>
  </p:cSld>
  <p:clrMapOvr>
    <a:masterClrMapping/>
  </p:clrMapOvr>
  <p:transition spd="slow">
    <p:plu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04"/>
        <p:cNvGrpSpPr/>
        <p:nvPr/>
      </p:nvGrpSpPr>
      <p:grpSpPr>
        <a:xfrm>
          <a:off x="0" y="0"/>
          <a:ext cx="0" cy="0"/>
          <a:chOff x="0" y="0"/>
          <a:chExt cx="0" cy="0"/>
        </a:xfrm>
      </p:grpSpPr>
      <p:grpSp>
        <p:nvGrpSpPr>
          <p:cNvPr id="305" name="Google Shape;305;p22"/>
          <p:cNvGrpSpPr/>
          <p:nvPr/>
        </p:nvGrpSpPr>
        <p:grpSpPr>
          <a:xfrm>
            <a:off x="-168429" y="-341890"/>
            <a:ext cx="9997333" cy="5827296"/>
            <a:chOff x="-168429" y="-341890"/>
            <a:chExt cx="9997333" cy="5827296"/>
          </a:xfrm>
        </p:grpSpPr>
        <p:sp>
          <p:nvSpPr>
            <p:cNvPr id="306" name="Google Shape;306;p22"/>
            <p:cNvSpPr/>
            <p:nvPr/>
          </p:nvSpPr>
          <p:spPr>
            <a:xfrm rot="-5400000">
              <a:off x="-2787475" y="2277156"/>
              <a:ext cx="5827296" cy="589204"/>
            </a:xfrm>
            <a:custGeom>
              <a:avLst/>
              <a:gdLst/>
              <a:ahLst/>
              <a:cxnLst/>
              <a:rect l="l" t="t" r="r" b="b"/>
              <a:pathLst>
                <a:path w="5827296" h="589204" extrusionOk="0">
                  <a:moveTo>
                    <a:pt x="0" y="65072"/>
                  </a:moveTo>
                  <a:cubicBezTo>
                    <a:pt x="0" y="65072"/>
                    <a:pt x="411731" y="682700"/>
                    <a:pt x="1224445" y="585190"/>
                  </a:cubicBezTo>
                  <a:cubicBezTo>
                    <a:pt x="2037094" y="487680"/>
                    <a:pt x="2373005" y="97575"/>
                    <a:pt x="3239848" y="314286"/>
                  </a:cubicBezTo>
                  <a:cubicBezTo>
                    <a:pt x="4106691" y="530996"/>
                    <a:pt x="4930217" y="596003"/>
                    <a:pt x="5396142" y="357602"/>
                  </a:cubicBezTo>
                  <a:cubicBezTo>
                    <a:pt x="5862067" y="119201"/>
                    <a:pt x="5829563" y="0"/>
                    <a:pt x="5829563" y="0"/>
                  </a:cubicBezTo>
                  <a:lnTo>
                    <a:pt x="0" y="6507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22"/>
            <p:cNvSpPr/>
            <p:nvPr/>
          </p:nvSpPr>
          <p:spPr>
            <a:xfrm rot="10800000">
              <a:off x="6837559" y="4417237"/>
              <a:ext cx="2991345" cy="912943"/>
            </a:xfrm>
            <a:custGeom>
              <a:avLst/>
              <a:gdLst/>
              <a:ahLst/>
              <a:cxnLst/>
              <a:rect l="l" t="t" r="r" b="b"/>
              <a:pathLst>
                <a:path w="2991345" h="912943" extrusionOk="0">
                  <a:moveTo>
                    <a:pt x="520" y="441440"/>
                  </a:moveTo>
                  <a:cubicBezTo>
                    <a:pt x="520" y="441440"/>
                    <a:pt x="-42796" y="983184"/>
                    <a:pt x="661465" y="907365"/>
                  </a:cubicBezTo>
                  <a:cubicBezTo>
                    <a:pt x="1365791" y="831545"/>
                    <a:pt x="1159893" y="506446"/>
                    <a:pt x="1853341" y="463130"/>
                  </a:cubicBezTo>
                  <a:cubicBezTo>
                    <a:pt x="2546790" y="419814"/>
                    <a:pt x="2958585" y="300613"/>
                    <a:pt x="2991089" y="127219"/>
                  </a:cubicBezTo>
                  <a:cubicBezTo>
                    <a:pt x="3023592" y="-46176"/>
                    <a:pt x="65526" y="8018"/>
                    <a:pt x="65526" y="8018"/>
                  </a:cubicBezTo>
                  <a:lnTo>
                    <a:pt x="520" y="44144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ransition spd="slow">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713225" y="2268725"/>
            <a:ext cx="4198800" cy="10314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3" name="Google Shape;23;p3"/>
          <p:cNvSpPr txBox="1">
            <a:spLocks noGrp="1"/>
          </p:cNvSpPr>
          <p:nvPr>
            <p:ph type="title" idx="2" hasCustomPrompt="1"/>
          </p:nvPr>
        </p:nvSpPr>
        <p:spPr>
          <a:xfrm>
            <a:off x="818600" y="1340250"/>
            <a:ext cx="958200" cy="6351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4" name="Google Shape;24;p3"/>
          <p:cNvSpPr txBox="1">
            <a:spLocks noGrp="1"/>
          </p:cNvSpPr>
          <p:nvPr>
            <p:ph type="subTitle" idx="1"/>
          </p:nvPr>
        </p:nvSpPr>
        <p:spPr>
          <a:xfrm>
            <a:off x="713225" y="3398600"/>
            <a:ext cx="3584100" cy="714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 name="Google Shape;25;p3"/>
          <p:cNvSpPr>
            <a:spLocks noGrp="1"/>
          </p:cNvSpPr>
          <p:nvPr>
            <p:ph type="pic" idx="3"/>
          </p:nvPr>
        </p:nvSpPr>
        <p:spPr>
          <a:xfrm>
            <a:off x="5150525" y="897800"/>
            <a:ext cx="3170400" cy="3348000"/>
          </a:xfrm>
          <a:prstGeom prst="rect">
            <a:avLst/>
          </a:prstGeom>
          <a:noFill/>
          <a:ln>
            <a:noFill/>
          </a:ln>
        </p:spPr>
      </p:sp>
      <p:grpSp>
        <p:nvGrpSpPr>
          <p:cNvPr id="26" name="Google Shape;26;p3"/>
          <p:cNvGrpSpPr/>
          <p:nvPr/>
        </p:nvGrpSpPr>
        <p:grpSpPr>
          <a:xfrm>
            <a:off x="-168429" y="-341890"/>
            <a:ext cx="9997333" cy="5827296"/>
            <a:chOff x="-168429" y="-341890"/>
            <a:chExt cx="9997333" cy="5827296"/>
          </a:xfrm>
        </p:grpSpPr>
        <p:sp>
          <p:nvSpPr>
            <p:cNvPr id="27" name="Google Shape;27;p3"/>
            <p:cNvSpPr/>
            <p:nvPr/>
          </p:nvSpPr>
          <p:spPr>
            <a:xfrm rot="-5400000">
              <a:off x="-2787475" y="2277156"/>
              <a:ext cx="5827296" cy="589204"/>
            </a:xfrm>
            <a:custGeom>
              <a:avLst/>
              <a:gdLst/>
              <a:ahLst/>
              <a:cxnLst/>
              <a:rect l="l" t="t" r="r" b="b"/>
              <a:pathLst>
                <a:path w="5827296" h="589204" extrusionOk="0">
                  <a:moveTo>
                    <a:pt x="0" y="65072"/>
                  </a:moveTo>
                  <a:cubicBezTo>
                    <a:pt x="0" y="65072"/>
                    <a:pt x="411731" y="682700"/>
                    <a:pt x="1224445" y="585190"/>
                  </a:cubicBezTo>
                  <a:cubicBezTo>
                    <a:pt x="2037094" y="487680"/>
                    <a:pt x="2373005" y="97575"/>
                    <a:pt x="3239848" y="314286"/>
                  </a:cubicBezTo>
                  <a:cubicBezTo>
                    <a:pt x="4106691" y="530996"/>
                    <a:pt x="4930217" y="596003"/>
                    <a:pt x="5396142" y="357602"/>
                  </a:cubicBezTo>
                  <a:cubicBezTo>
                    <a:pt x="5862067" y="119201"/>
                    <a:pt x="5829563" y="0"/>
                    <a:pt x="5829563" y="0"/>
                  </a:cubicBezTo>
                  <a:lnTo>
                    <a:pt x="0" y="6507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rot="10800000">
              <a:off x="6837559" y="4417237"/>
              <a:ext cx="2991345" cy="912943"/>
            </a:xfrm>
            <a:custGeom>
              <a:avLst/>
              <a:gdLst/>
              <a:ahLst/>
              <a:cxnLst/>
              <a:rect l="l" t="t" r="r" b="b"/>
              <a:pathLst>
                <a:path w="2991345" h="912943" extrusionOk="0">
                  <a:moveTo>
                    <a:pt x="520" y="441440"/>
                  </a:moveTo>
                  <a:cubicBezTo>
                    <a:pt x="520" y="441440"/>
                    <a:pt x="-42796" y="983184"/>
                    <a:pt x="661465" y="907365"/>
                  </a:cubicBezTo>
                  <a:cubicBezTo>
                    <a:pt x="1365791" y="831545"/>
                    <a:pt x="1159893" y="506446"/>
                    <a:pt x="1853341" y="463130"/>
                  </a:cubicBezTo>
                  <a:cubicBezTo>
                    <a:pt x="2546790" y="419814"/>
                    <a:pt x="2958585" y="300613"/>
                    <a:pt x="2991089" y="127219"/>
                  </a:cubicBezTo>
                  <a:cubicBezTo>
                    <a:pt x="3023592" y="-46176"/>
                    <a:pt x="65526" y="8018"/>
                    <a:pt x="65526" y="8018"/>
                  </a:cubicBezTo>
                  <a:lnTo>
                    <a:pt x="520" y="44144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ransition spd="slow">
    <p:plus/>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01"/>
        <p:cNvGrpSpPr/>
        <p:nvPr/>
      </p:nvGrpSpPr>
      <p:grpSpPr>
        <a:xfrm>
          <a:off x="0" y="0"/>
          <a:ext cx="0" cy="0"/>
          <a:chOff x="0" y="0"/>
          <a:chExt cx="0" cy="0"/>
        </a:xfrm>
      </p:grpSpPr>
      <p:sp>
        <p:nvSpPr>
          <p:cNvPr id="202" name="Google Shape;202;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3" name="Google Shape;203;p17"/>
          <p:cNvSpPr txBox="1">
            <a:spLocks noGrp="1"/>
          </p:cNvSpPr>
          <p:nvPr>
            <p:ph type="body" idx="1"/>
          </p:nvPr>
        </p:nvSpPr>
        <p:spPr>
          <a:xfrm>
            <a:off x="883936" y="1627300"/>
            <a:ext cx="3541800" cy="2842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Font typeface="Robo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204" name="Google Shape;204;p17"/>
          <p:cNvSpPr txBox="1">
            <a:spLocks noGrp="1"/>
          </p:cNvSpPr>
          <p:nvPr>
            <p:ph type="body" idx="2"/>
          </p:nvPr>
        </p:nvSpPr>
        <p:spPr>
          <a:xfrm>
            <a:off x="4718264" y="1627300"/>
            <a:ext cx="3541800" cy="2842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Font typeface="Robo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2" name="Google Shape;205;p17"/>
          <p:cNvGrpSpPr/>
          <p:nvPr/>
        </p:nvGrpSpPr>
        <p:grpSpPr>
          <a:xfrm>
            <a:off x="-1440762" y="-147604"/>
            <a:ext cx="10670234" cy="8026995"/>
            <a:chOff x="-1440762" y="-147604"/>
            <a:chExt cx="10670234" cy="8026995"/>
          </a:xfrm>
        </p:grpSpPr>
        <p:sp>
          <p:nvSpPr>
            <p:cNvPr id="206" name="Google Shape;206;p17"/>
            <p:cNvSpPr/>
            <p:nvPr/>
          </p:nvSpPr>
          <p:spPr>
            <a:xfrm rot="10739846">
              <a:off x="-294792" y="-101629"/>
              <a:ext cx="5258321" cy="369119"/>
            </a:xfrm>
            <a:custGeom>
              <a:avLst/>
              <a:gdLst/>
              <a:ahLst/>
              <a:cxnLst/>
              <a:rect l="l" t="t" r="r" b="b"/>
              <a:pathLst>
                <a:path w="5257516" h="369062" extrusionOk="0">
                  <a:moveTo>
                    <a:pt x="5257970" y="372361"/>
                  </a:moveTo>
                  <a:cubicBezTo>
                    <a:pt x="5257970" y="372361"/>
                    <a:pt x="4817492" y="15341"/>
                    <a:pt x="4187948" y="1226"/>
                  </a:cubicBezTo>
                  <a:cubicBezTo>
                    <a:pt x="3558406" y="-12889"/>
                    <a:pt x="2931842" y="100355"/>
                    <a:pt x="2316091" y="58140"/>
                  </a:cubicBezTo>
                  <a:cubicBezTo>
                    <a:pt x="1700340" y="15859"/>
                    <a:pt x="357602" y="-54521"/>
                    <a:pt x="0" y="245066"/>
                  </a:cubicBezTo>
                  <a:lnTo>
                    <a:pt x="5257905" y="37236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7"/>
            <p:cNvSpPr/>
            <p:nvPr/>
          </p:nvSpPr>
          <p:spPr>
            <a:xfrm rot="-5400000">
              <a:off x="6416182" y="5066101"/>
              <a:ext cx="5257516" cy="369062"/>
            </a:xfrm>
            <a:custGeom>
              <a:avLst/>
              <a:gdLst/>
              <a:ahLst/>
              <a:cxnLst/>
              <a:rect l="l" t="t" r="r" b="b"/>
              <a:pathLst>
                <a:path w="5257516" h="369062" extrusionOk="0">
                  <a:moveTo>
                    <a:pt x="5257970" y="372361"/>
                  </a:moveTo>
                  <a:cubicBezTo>
                    <a:pt x="5257970" y="372361"/>
                    <a:pt x="4817492" y="15341"/>
                    <a:pt x="4187948" y="1226"/>
                  </a:cubicBezTo>
                  <a:cubicBezTo>
                    <a:pt x="3558406" y="-12889"/>
                    <a:pt x="2931842" y="100355"/>
                    <a:pt x="2316091" y="58140"/>
                  </a:cubicBezTo>
                  <a:cubicBezTo>
                    <a:pt x="1700340" y="15859"/>
                    <a:pt x="357602" y="-54521"/>
                    <a:pt x="0" y="245066"/>
                  </a:cubicBezTo>
                  <a:lnTo>
                    <a:pt x="5257905" y="37236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7"/>
            <p:cNvSpPr/>
            <p:nvPr/>
          </p:nvSpPr>
          <p:spPr>
            <a:xfrm rot="10800000" flipH="1">
              <a:off x="-1440762" y="2784386"/>
              <a:ext cx="1817100" cy="1817100"/>
            </a:xfrm>
            <a:prstGeom prst="ellipse">
              <a:avLst/>
            </a:prstGeom>
            <a:solidFill>
              <a:srgbClr val="C62F39">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3" name="Google Shape;209;p17"/>
          <p:cNvGrpSpPr/>
          <p:nvPr/>
        </p:nvGrpSpPr>
        <p:grpSpPr>
          <a:xfrm>
            <a:off x="856291" y="221562"/>
            <a:ext cx="8032311" cy="4697855"/>
            <a:chOff x="856291" y="221562"/>
            <a:chExt cx="8032311" cy="4697855"/>
          </a:xfrm>
        </p:grpSpPr>
        <p:grpSp>
          <p:nvGrpSpPr>
            <p:cNvPr id="4" name="Google Shape;210;p17"/>
            <p:cNvGrpSpPr/>
            <p:nvPr/>
          </p:nvGrpSpPr>
          <p:grpSpPr>
            <a:xfrm rot="10800000" flipH="1">
              <a:off x="856291" y="4827974"/>
              <a:ext cx="600911" cy="91442"/>
              <a:chOff x="4440100" y="408400"/>
              <a:chExt cx="840200" cy="131100"/>
            </a:xfrm>
          </p:grpSpPr>
          <p:sp>
            <p:nvSpPr>
              <p:cNvPr id="211" name="Google Shape;211;p17"/>
              <p:cNvSpPr/>
              <p:nvPr/>
            </p:nvSpPr>
            <p:spPr>
              <a:xfrm>
                <a:off x="44401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12" name="Google Shape;212;p17"/>
              <p:cNvSpPr/>
              <p:nvPr/>
            </p:nvSpPr>
            <p:spPr>
              <a:xfrm>
                <a:off x="461737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13" name="Google Shape;213;p17"/>
              <p:cNvSpPr/>
              <p:nvPr/>
            </p:nvSpPr>
            <p:spPr>
              <a:xfrm>
                <a:off x="479465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14" name="Google Shape;214;p17"/>
              <p:cNvSpPr/>
              <p:nvPr/>
            </p:nvSpPr>
            <p:spPr>
              <a:xfrm>
                <a:off x="497192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15" name="Google Shape;215;p17"/>
              <p:cNvSpPr/>
              <p:nvPr/>
            </p:nvSpPr>
            <p:spPr>
              <a:xfrm>
                <a:off x="51492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5" name="Google Shape;216;p17"/>
            <p:cNvGrpSpPr/>
            <p:nvPr/>
          </p:nvGrpSpPr>
          <p:grpSpPr>
            <a:xfrm rot="10800000" flipH="1">
              <a:off x="8287691" y="221562"/>
              <a:ext cx="600911" cy="91442"/>
              <a:chOff x="4440100" y="408400"/>
              <a:chExt cx="840200" cy="131100"/>
            </a:xfrm>
          </p:grpSpPr>
          <p:sp>
            <p:nvSpPr>
              <p:cNvPr id="217" name="Google Shape;217;p17"/>
              <p:cNvSpPr/>
              <p:nvPr/>
            </p:nvSpPr>
            <p:spPr>
              <a:xfrm>
                <a:off x="44401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18" name="Google Shape;218;p17"/>
              <p:cNvSpPr/>
              <p:nvPr/>
            </p:nvSpPr>
            <p:spPr>
              <a:xfrm>
                <a:off x="461737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19" name="Google Shape;219;p17"/>
              <p:cNvSpPr/>
              <p:nvPr/>
            </p:nvSpPr>
            <p:spPr>
              <a:xfrm>
                <a:off x="479465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0" name="Google Shape;220;p17"/>
              <p:cNvSpPr/>
              <p:nvPr/>
            </p:nvSpPr>
            <p:spPr>
              <a:xfrm>
                <a:off x="497192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1" name="Google Shape;221;p17"/>
              <p:cNvSpPr/>
              <p:nvPr/>
            </p:nvSpPr>
            <p:spPr>
              <a:xfrm>
                <a:off x="51492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spTree>
  </p:cSld>
  <p:clrMapOvr>
    <a:masterClrMapping/>
  </p:clrMapOvr>
  <p:transition spd="slow">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4"/>
          <p:cNvSpPr txBox="1">
            <a:spLocks noGrp="1"/>
          </p:cNvSpPr>
          <p:nvPr>
            <p:ph type="body" idx="1"/>
          </p:nvPr>
        </p:nvSpPr>
        <p:spPr>
          <a:xfrm>
            <a:off x="1060200" y="1165425"/>
            <a:ext cx="70236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Font typeface="Robo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32" name="Google Shape;32;p4"/>
          <p:cNvGrpSpPr/>
          <p:nvPr/>
        </p:nvGrpSpPr>
        <p:grpSpPr>
          <a:xfrm rot="10800000">
            <a:off x="8130319" y="4558282"/>
            <a:ext cx="600911" cy="91442"/>
            <a:chOff x="4440100" y="408400"/>
            <a:chExt cx="840200" cy="131100"/>
          </a:xfrm>
        </p:grpSpPr>
        <p:sp>
          <p:nvSpPr>
            <p:cNvPr id="33" name="Google Shape;33;p4"/>
            <p:cNvSpPr/>
            <p:nvPr/>
          </p:nvSpPr>
          <p:spPr>
            <a:xfrm>
              <a:off x="44401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4" name="Google Shape;34;p4"/>
            <p:cNvSpPr/>
            <p:nvPr/>
          </p:nvSpPr>
          <p:spPr>
            <a:xfrm>
              <a:off x="461737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5" name="Google Shape;35;p4"/>
            <p:cNvSpPr/>
            <p:nvPr/>
          </p:nvSpPr>
          <p:spPr>
            <a:xfrm>
              <a:off x="479465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6" name="Google Shape;36;p4"/>
            <p:cNvSpPr/>
            <p:nvPr/>
          </p:nvSpPr>
          <p:spPr>
            <a:xfrm>
              <a:off x="497192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7" name="Google Shape;37;p4"/>
            <p:cNvSpPr/>
            <p:nvPr/>
          </p:nvSpPr>
          <p:spPr>
            <a:xfrm>
              <a:off x="51492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38" name="Google Shape;38;p4"/>
          <p:cNvGrpSpPr/>
          <p:nvPr/>
        </p:nvGrpSpPr>
        <p:grpSpPr>
          <a:xfrm rot="10800000">
            <a:off x="-999666" y="-895107"/>
            <a:ext cx="10690954" cy="6237857"/>
            <a:chOff x="-618666" y="-209306"/>
            <a:chExt cx="10690954" cy="6237857"/>
          </a:xfrm>
        </p:grpSpPr>
        <p:sp>
          <p:nvSpPr>
            <p:cNvPr id="39" name="Google Shape;39;p4"/>
            <p:cNvSpPr/>
            <p:nvPr/>
          </p:nvSpPr>
          <p:spPr>
            <a:xfrm rot="10800000" flipH="1">
              <a:off x="-618666" y="4493437"/>
              <a:ext cx="2991345" cy="912943"/>
            </a:xfrm>
            <a:custGeom>
              <a:avLst/>
              <a:gdLst/>
              <a:ahLst/>
              <a:cxnLst/>
              <a:rect l="l" t="t" r="r" b="b"/>
              <a:pathLst>
                <a:path w="2991345" h="912943" extrusionOk="0">
                  <a:moveTo>
                    <a:pt x="520" y="441440"/>
                  </a:moveTo>
                  <a:cubicBezTo>
                    <a:pt x="520" y="441440"/>
                    <a:pt x="-42796" y="983184"/>
                    <a:pt x="661465" y="907365"/>
                  </a:cubicBezTo>
                  <a:cubicBezTo>
                    <a:pt x="1365791" y="831545"/>
                    <a:pt x="1159893" y="506446"/>
                    <a:pt x="1853341" y="463130"/>
                  </a:cubicBezTo>
                  <a:cubicBezTo>
                    <a:pt x="2546790" y="419814"/>
                    <a:pt x="2958585" y="300613"/>
                    <a:pt x="2991089" y="127219"/>
                  </a:cubicBezTo>
                  <a:cubicBezTo>
                    <a:pt x="3023592" y="-46176"/>
                    <a:pt x="65526" y="8018"/>
                    <a:pt x="65526" y="8018"/>
                  </a:cubicBezTo>
                  <a:lnTo>
                    <a:pt x="520" y="44144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4"/>
            <p:cNvSpPr/>
            <p:nvPr/>
          </p:nvSpPr>
          <p:spPr>
            <a:xfrm flipH="1">
              <a:off x="4208700" y="-209306"/>
              <a:ext cx="5827296" cy="589204"/>
            </a:xfrm>
            <a:custGeom>
              <a:avLst/>
              <a:gdLst/>
              <a:ahLst/>
              <a:cxnLst/>
              <a:rect l="l" t="t" r="r" b="b"/>
              <a:pathLst>
                <a:path w="5827296" h="589204" extrusionOk="0">
                  <a:moveTo>
                    <a:pt x="0" y="65072"/>
                  </a:moveTo>
                  <a:cubicBezTo>
                    <a:pt x="0" y="65072"/>
                    <a:pt x="411731" y="682700"/>
                    <a:pt x="1224445" y="585190"/>
                  </a:cubicBezTo>
                  <a:cubicBezTo>
                    <a:pt x="2037094" y="487680"/>
                    <a:pt x="2373005" y="97575"/>
                    <a:pt x="3239848" y="314286"/>
                  </a:cubicBezTo>
                  <a:cubicBezTo>
                    <a:pt x="4106691" y="530996"/>
                    <a:pt x="4930217" y="596003"/>
                    <a:pt x="5396142" y="357602"/>
                  </a:cubicBezTo>
                  <a:cubicBezTo>
                    <a:pt x="5862067" y="119201"/>
                    <a:pt x="5829563" y="0"/>
                    <a:pt x="5829563" y="0"/>
                  </a:cubicBezTo>
                  <a:lnTo>
                    <a:pt x="0" y="6507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4"/>
            <p:cNvSpPr/>
            <p:nvPr/>
          </p:nvSpPr>
          <p:spPr>
            <a:xfrm>
              <a:off x="8255188" y="4211450"/>
              <a:ext cx="1817100" cy="1817100"/>
            </a:xfrm>
            <a:prstGeom prst="ellipse">
              <a:avLst/>
            </a:prstGeom>
            <a:solidFill>
              <a:srgbClr val="427697">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Tree>
  </p:cSld>
  <p:clrMapOvr>
    <a:masterClrMapping/>
  </p:clrMapOvr>
  <p:transition spd="slow">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0" name="Google Shape;60;p6"/>
          <p:cNvGrpSpPr/>
          <p:nvPr/>
        </p:nvGrpSpPr>
        <p:grpSpPr>
          <a:xfrm>
            <a:off x="5904429" y="4827982"/>
            <a:ext cx="600911" cy="91442"/>
            <a:chOff x="4440100" y="408400"/>
            <a:chExt cx="840200" cy="131100"/>
          </a:xfrm>
        </p:grpSpPr>
        <p:sp>
          <p:nvSpPr>
            <p:cNvPr id="61" name="Google Shape;61;p6"/>
            <p:cNvSpPr/>
            <p:nvPr/>
          </p:nvSpPr>
          <p:spPr>
            <a:xfrm>
              <a:off x="44401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 name="Google Shape;62;p6"/>
            <p:cNvSpPr/>
            <p:nvPr/>
          </p:nvSpPr>
          <p:spPr>
            <a:xfrm>
              <a:off x="461737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3" name="Google Shape;63;p6"/>
            <p:cNvSpPr/>
            <p:nvPr/>
          </p:nvSpPr>
          <p:spPr>
            <a:xfrm>
              <a:off x="479465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4" name="Google Shape;64;p6"/>
            <p:cNvSpPr/>
            <p:nvPr/>
          </p:nvSpPr>
          <p:spPr>
            <a:xfrm>
              <a:off x="497192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5" name="Google Shape;65;p6"/>
            <p:cNvSpPr/>
            <p:nvPr/>
          </p:nvSpPr>
          <p:spPr>
            <a:xfrm>
              <a:off x="51492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66" name="Google Shape;66;p6"/>
          <p:cNvGrpSpPr/>
          <p:nvPr/>
        </p:nvGrpSpPr>
        <p:grpSpPr>
          <a:xfrm>
            <a:off x="-3473850" y="-341890"/>
            <a:ext cx="12737250" cy="6179140"/>
            <a:chOff x="-3473850" y="-341890"/>
            <a:chExt cx="12737250" cy="6179140"/>
          </a:xfrm>
        </p:grpSpPr>
        <p:sp>
          <p:nvSpPr>
            <p:cNvPr id="67" name="Google Shape;67;p6"/>
            <p:cNvSpPr/>
            <p:nvPr/>
          </p:nvSpPr>
          <p:spPr>
            <a:xfrm>
              <a:off x="-3473850" y="-260519"/>
              <a:ext cx="5827296" cy="589204"/>
            </a:xfrm>
            <a:custGeom>
              <a:avLst/>
              <a:gdLst/>
              <a:ahLst/>
              <a:cxnLst/>
              <a:rect l="l" t="t" r="r" b="b"/>
              <a:pathLst>
                <a:path w="5827296" h="589204" extrusionOk="0">
                  <a:moveTo>
                    <a:pt x="0" y="65072"/>
                  </a:moveTo>
                  <a:cubicBezTo>
                    <a:pt x="0" y="65072"/>
                    <a:pt x="411731" y="682700"/>
                    <a:pt x="1224445" y="585190"/>
                  </a:cubicBezTo>
                  <a:cubicBezTo>
                    <a:pt x="2037094" y="487680"/>
                    <a:pt x="2373005" y="97575"/>
                    <a:pt x="3239848" y="314286"/>
                  </a:cubicBezTo>
                  <a:cubicBezTo>
                    <a:pt x="4106691" y="530996"/>
                    <a:pt x="4930217" y="596003"/>
                    <a:pt x="5396142" y="357602"/>
                  </a:cubicBezTo>
                  <a:cubicBezTo>
                    <a:pt x="5862067" y="119201"/>
                    <a:pt x="5829563" y="0"/>
                    <a:pt x="5829563" y="0"/>
                  </a:cubicBezTo>
                  <a:lnTo>
                    <a:pt x="0" y="6507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6"/>
            <p:cNvSpPr/>
            <p:nvPr/>
          </p:nvSpPr>
          <p:spPr>
            <a:xfrm>
              <a:off x="-674275" y="4449750"/>
              <a:ext cx="1387500" cy="1387500"/>
            </a:xfrm>
            <a:prstGeom prst="ellipse">
              <a:avLst/>
            </a:prstGeom>
            <a:solidFill>
              <a:srgbClr val="C62F39">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9" name="Google Shape;69;p6"/>
            <p:cNvSpPr/>
            <p:nvPr/>
          </p:nvSpPr>
          <p:spPr>
            <a:xfrm rot="5400000" flipH="1">
              <a:off x="6055150" y="2277156"/>
              <a:ext cx="5827296" cy="589204"/>
            </a:xfrm>
            <a:custGeom>
              <a:avLst/>
              <a:gdLst/>
              <a:ahLst/>
              <a:cxnLst/>
              <a:rect l="l" t="t" r="r" b="b"/>
              <a:pathLst>
                <a:path w="5827296" h="589204" extrusionOk="0">
                  <a:moveTo>
                    <a:pt x="0" y="65072"/>
                  </a:moveTo>
                  <a:cubicBezTo>
                    <a:pt x="0" y="65072"/>
                    <a:pt x="411731" y="682700"/>
                    <a:pt x="1224445" y="585190"/>
                  </a:cubicBezTo>
                  <a:cubicBezTo>
                    <a:pt x="2037094" y="487680"/>
                    <a:pt x="2373005" y="97575"/>
                    <a:pt x="3239848" y="314286"/>
                  </a:cubicBezTo>
                  <a:cubicBezTo>
                    <a:pt x="4106691" y="530996"/>
                    <a:pt x="4930217" y="596003"/>
                    <a:pt x="5396142" y="357602"/>
                  </a:cubicBezTo>
                  <a:cubicBezTo>
                    <a:pt x="5862067" y="119201"/>
                    <a:pt x="5829563" y="0"/>
                    <a:pt x="5829563" y="0"/>
                  </a:cubicBezTo>
                  <a:lnTo>
                    <a:pt x="0" y="6507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ransition spd="slow">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7"/>
          <p:cNvSpPr txBox="1">
            <a:spLocks noGrp="1"/>
          </p:cNvSpPr>
          <p:nvPr>
            <p:ph type="title"/>
          </p:nvPr>
        </p:nvSpPr>
        <p:spPr>
          <a:xfrm>
            <a:off x="4348800" y="445025"/>
            <a:ext cx="4082100" cy="1013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2" name="Google Shape;72;p7"/>
          <p:cNvSpPr txBox="1">
            <a:spLocks noGrp="1"/>
          </p:cNvSpPr>
          <p:nvPr>
            <p:ph type="subTitle" idx="1"/>
          </p:nvPr>
        </p:nvSpPr>
        <p:spPr>
          <a:xfrm>
            <a:off x="4348800" y="1624100"/>
            <a:ext cx="4082100" cy="2736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73" name="Google Shape;73;p7"/>
          <p:cNvSpPr>
            <a:spLocks noGrp="1"/>
          </p:cNvSpPr>
          <p:nvPr>
            <p:ph type="pic" idx="2"/>
          </p:nvPr>
        </p:nvSpPr>
        <p:spPr>
          <a:xfrm>
            <a:off x="779700" y="801650"/>
            <a:ext cx="3170400" cy="3560700"/>
          </a:xfrm>
          <a:prstGeom prst="rect">
            <a:avLst/>
          </a:prstGeom>
          <a:noFill/>
          <a:ln>
            <a:noFill/>
          </a:ln>
        </p:spPr>
      </p:sp>
      <p:grpSp>
        <p:nvGrpSpPr>
          <p:cNvPr id="74" name="Google Shape;74;p7"/>
          <p:cNvGrpSpPr/>
          <p:nvPr/>
        </p:nvGrpSpPr>
        <p:grpSpPr>
          <a:xfrm>
            <a:off x="4647350" y="-851650"/>
            <a:ext cx="5368105" cy="6120177"/>
            <a:chOff x="4647350" y="-851650"/>
            <a:chExt cx="5368105" cy="6120177"/>
          </a:xfrm>
        </p:grpSpPr>
        <p:sp>
          <p:nvSpPr>
            <p:cNvPr id="75" name="Google Shape;75;p7"/>
            <p:cNvSpPr/>
            <p:nvPr/>
          </p:nvSpPr>
          <p:spPr>
            <a:xfrm rot="-60305">
              <a:off x="4650176" y="4854357"/>
              <a:ext cx="5245179" cy="368196"/>
            </a:xfrm>
            <a:custGeom>
              <a:avLst/>
              <a:gdLst/>
              <a:ahLst/>
              <a:cxnLst/>
              <a:rect l="l" t="t" r="r" b="b"/>
              <a:pathLst>
                <a:path w="5257516" h="369062" extrusionOk="0">
                  <a:moveTo>
                    <a:pt x="5257970" y="372361"/>
                  </a:moveTo>
                  <a:cubicBezTo>
                    <a:pt x="5257970" y="372361"/>
                    <a:pt x="4817492" y="15341"/>
                    <a:pt x="4187948" y="1226"/>
                  </a:cubicBezTo>
                  <a:cubicBezTo>
                    <a:pt x="3558406" y="-12889"/>
                    <a:pt x="2931842" y="100355"/>
                    <a:pt x="2316091" y="58140"/>
                  </a:cubicBezTo>
                  <a:cubicBezTo>
                    <a:pt x="1700340" y="15859"/>
                    <a:pt x="357602" y="-54521"/>
                    <a:pt x="0" y="245066"/>
                  </a:cubicBezTo>
                  <a:lnTo>
                    <a:pt x="5257905" y="37236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7"/>
            <p:cNvSpPr/>
            <p:nvPr/>
          </p:nvSpPr>
          <p:spPr>
            <a:xfrm rot="10800000" flipH="1">
              <a:off x="8312055" y="-851650"/>
              <a:ext cx="1703400" cy="1703400"/>
            </a:xfrm>
            <a:prstGeom prst="pie">
              <a:avLst>
                <a:gd name="adj1" fmla="val 10799799"/>
                <a:gd name="adj2" fmla="val 16200000"/>
              </a:avLst>
            </a:prstGeom>
            <a:solidFill>
              <a:srgbClr val="C62F39">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77" name="Google Shape;77;p7"/>
          <p:cNvGrpSpPr/>
          <p:nvPr/>
        </p:nvGrpSpPr>
        <p:grpSpPr>
          <a:xfrm>
            <a:off x="593641" y="4827982"/>
            <a:ext cx="600911" cy="91442"/>
            <a:chOff x="4440100" y="408400"/>
            <a:chExt cx="840200" cy="131100"/>
          </a:xfrm>
        </p:grpSpPr>
        <p:sp>
          <p:nvSpPr>
            <p:cNvPr id="78" name="Google Shape;78;p7"/>
            <p:cNvSpPr/>
            <p:nvPr/>
          </p:nvSpPr>
          <p:spPr>
            <a:xfrm>
              <a:off x="44401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9" name="Google Shape;79;p7"/>
            <p:cNvSpPr/>
            <p:nvPr/>
          </p:nvSpPr>
          <p:spPr>
            <a:xfrm>
              <a:off x="461737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0" name="Google Shape;80;p7"/>
            <p:cNvSpPr/>
            <p:nvPr/>
          </p:nvSpPr>
          <p:spPr>
            <a:xfrm>
              <a:off x="479465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1" name="Google Shape;81;p7"/>
            <p:cNvSpPr/>
            <p:nvPr/>
          </p:nvSpPr>
          <p:spPr>
            <a:xfrm>
              <a:off x="497192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2" name="Google Shape;82;p7"/>
            <p:cNvSpPr/>
            <p:nvPr/>
          </p:nvSpPr>
          <p:spPr>
            <a:xfrm>
              <a:off x="51492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Tree>
  </p:cSld>
  <p:clrMapOvr>
    <a:masterClrMapping/>
  </p:clrMapOvr>
  <p:transition spd="slow">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8"/>
          <p:cNvSpPr txBox="1">
            <a:spLocks noGrp="1"/>
          </p:cNvSpPr>
          <p:nvPr>
            <p:ph type="title"/>
          </p:nvPr>
        </p:nvSpPr>
        <p:spPr>
          <a:xfrm>
            <a:off x="1873950" y="1345800"/>
            <a:ext cx="5396100" cy="245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5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85" name="Google Shape;85;p8"/>
          <p:cNvGrpSpPr/>
          <p:nvPr/>
        </p:nvGrpSpPr>
        <p:grpSpPr>
          <a:xfrm flipH="1">
            <a:off x="4271548" y="493782"/>
            <a:ext cx="600911" cy="91442"/>
            <a:chOff x="4440100" y="408400"/>
            <a:chExt cx="840200" cy="131100"/>
          </a:xfrm>
        </p:grpSpPr>
        <p:sp>
          <p:nvSpPr>
            <p:cNvPr id="86" name="Google Shape;86;p8"/>
            <p:cNvSpPr/>
            <p:nvPr/>
          </p:nvSpPr>
          <p:spPr>
            <a:xfrm>
              <a:off x="44401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7" name="Google Shape;87;p8"/>
            <p:cNvSpPr/>
            <p:nvPr/>
          </p:nvSpPr>
          <p:spPr>
            <a:xfrm>
              <a:off x="461737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8" name="Google Shape;88;p8"/>
            <p:cNvSpPr/>
            <p:nvPr/>
          </p:nvSpPr>
          <p:spPr>
            <a:xfrm>
              <a:off x="479465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9" name="Google Shape;89;p8"/>
            <p:cNvSpPr/>
            <p:nvPr/>
          </p:nvSpPr>
          <p:spPr>
            <a:xfrm>
              <a:off x="497192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0" name="Google Shape;90;p8"/>
            <p:cNvSpPr/>
            <p:nvPr/>
          </p:nvSpPr>
          <p:spPr>
            <a:xfrm>
              <a:off x="51492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91" name="Google Shape;91;p8"/>
          <p:cNvGrpSpPr/>
          <p:nvPr/>
        </p:nvGrpSpPr>
        <p:grpSpPr>
          <a:xfrm>
            <a:off x="-701829" y="-854349"/>
            <a:ext cx="9958204" cy="6847073"/>
            <a:chOff x="-701829" y="-854349"/>
            <a:chExt cx="9958204" cy="6847073"/>
          </a:xfrm>
        </p:grpSpPr>
        <p:grpSp>
          <p:nvGrpSpPr>
            <p:cNvPr id="92" name="Google Shape;92;p8"/>
            <p:cNvGrpSpPr/>
            <p:nvPr/>
          </p:nvGrpSpPr>
          <p:grpSpPr>
            <a:xfrm flipH="1">
              <a:off x="-701824" y="-854349"/>
              <a:ext cx="9958199" cy="6847073"/>
              <a:chOff x="-129300" y="-854349"/>
              <a:chExt cx="9958199" cy="6847073"/>
            </a:xfrm>
          </p:grpSpPr>
          <p:sp>
            <p:nvSpPr>
              <p:cNvPr id="93" name="Google Shape;93;p8"/>
              <p:cNvSpPr/>
              <p:nvPr/>
            </p:nvSpPr>
            <p:spPr>
              <a:xfrm rot="-5400000">
                <a:off x="-3206679" y="2223030"/>
                <a:ext cx="6847073" cy="692315"/>
              </a:xfrm>
              <a:custGeom>
                <a:avLst/>
                <a:gdLst/>
                <a:ahLst/>
                <a:cxnLst/>
                <a:rect l="l" t="t" r="r" b="b"/>
                <a:pathLst>
                  <a:path w="5827296" h="589204" extrusionOk="0">
                    <a:moveTo>
                      <a:pt x="0" y="65072"/>
                    </a:moveTo>
                    <a:cubicBezTo>
                      <a:pt x="0" y="65072"/>
                      <a:pt x="411731" y="682700"/>
                      <a:pt x="1224445" y="585190"/>
                    </a:cubicBezTo>
                    <a:cubicBezTo>
                      <a:pt x="2037094" y="487680"/>
                      <a:pt x="2373005" y="97575"/>
                      <a:pt x="3239848" y="314286"/>
                    </a:cubicBezTo>
                    <a:cubicBezTo>
                      <a:pt x="4106691" y="530996"/>
                      <a:pt x="4930217" y="596003"/>
                      <a:pt x="5396142" y="357602"/>
                    </a:cubicBezTo>
                    <a:cubicBezTo>
                      <a:pt x="5862067" y="119201"/>
                      <a:pt x="5829563" y="0"/>
                      <a:pt x="5829563" y="0"/>
                    </a:cubicBezTo>
                    <a:lnTo>
                      <a:pt x="0" y="6507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8"/>
              <p:cNvSpPr/>
              <p:nvPr/>
            </p:nvSpPr>
            <p:spPr>
              <a:xfrm rot="10800000">
                <a:off x="6306591" y="4255184"/>
                <a:ext cx="3522309" cy="1074990"/>
              </a:xfrm>
              <a:custGeom>
                <a:avLst/>
                <a:gdLst/>
                <a:ahLst/>
                <a:cxnLst/>
                <a:rect l="l" t="t" r="r" b="b"/>
                <a:pathLst>
                  <a:path w="2991345" h="912943" extrusionOk="0">
                    <a:moveTo>
                      <a:pt x="520" y="441440"/>
                    </a:moveTo>
                    <a:cubicBezTo>
                      <a:pt x="520" y="441440"/>
                      <a:pt x="-42796" y="983184"/>
                      <a:pt x="661465" y="907365"/>
                    </a:cubicBezTo>
                    <a:cubicBezTo>
                      <a:pt x="1365791" y="831545"/>
                      <a:pt x="1159893" y="506446"/>
                      <a:pt x="1853341" y="463130"/>
                    </a:cubicBezTo>
                    <a:cubicBezTo>
                      <a:pt x="2546790" y="419814"/>
                      <a:pt x="2958585" y="300613"/>
                      <a:pt x="2991089" y="127219"/>
                    </a:cubicBezTo>
                    <a:cubicBezTo>
                      <a:pt x="3023592" y="-46176"/>
                      <a:pt x="65526" y="8018"/>
                      <a:pt x="65526" y="8018"/>
                    </a:cubicBezTo>
                    <a:lnTo>
                      <a:pt x="520" y="44144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5" name="Google Shape;95;p8"/>
            <p:cNvSpPr/>
            <p:nvPr/>
          </p:nvSpPr>
          <p:spPr>
            <a:xfrm flipH="1">
              <a:off x="-701829" y="-768675"/>
              <a:ext cx="1817100" cy="1817100"/>
            </a:xfrm>
            <a:prstGeom prst="ellipse">
              <a:avLst/>
            </a:prstGeom>
            <a:solidFill>
              <a:srgbClr val="C62F39">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Tree>
  </p:cSld>
  <p:clrMapOvr>
    <a:masterClrMapping/>
  </p:clrMapOvr>
  <p:transition spd="slow">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6"/>
        <p:cNvGrpSpPr/>
        <p:nvPr/>
      </p:nvGrpSpPr>
      <p:grpSpPr>
        <a:xfrm>
          <a:off x="0" y="0"/>
          <a:ext cx="0" cy="0"/>
          <a:chOff x="0" y="0"/>
          <a:chExt cx="0" cy="0"/>
        </a:xfrm>
      </p:grpSpPr>
      <p:grpSp>
        <p:nvGrpSpPr>
          <p:cNvPr id="97" name="Google Shape;97;p9"/>
          <p:cNvGrpSpPr/>
          <p:nvPr/>
        </p:nvGrpSpPr>
        <p:grpSpPr>
          <a:xfrm flipH="1">
            <a:off x="-1284950" y="-238909"/>
            <a:ext cx="11099105" cy="6135884"/>
            <a:chOff x="-751550" y="-238909"/>
            <a:chExt cx="11099105" cy="6135884"/>
          </a:xfrm>
        </p:grpSpPr>
        <p:sp>
          <p:nvSpPr>
            <p:cNvPr id="98" name="Google Shape;98;p9"/>
            <p:cNvSpPr/>
            <p:nvPr/>
          </p:nvSpPr>
          <p:spPr>
            <a:xfrm rot="-10737502" flipH="1">
              <a:off x="3836689" y="-179800"/>
              <a:ext cx="6507251" cy="456790"/>
            </a:xfrm>
            <a:custGeom>
              <a:avLst/>
              <a:gdLst/>
              <a:ahLst/>
              <a:cxnLst/>
              <a:rect l="l" t="t" r="r" b="b"/>
              <a:pathLst>
                <a:path w="5257516" h="369062" extrusionOk="0">
                  <a:moveTo>
                    <a:pt x="5257970" y="372361"/>
                  </a:moveTo>
                  <a:cubicBezTo>
                    <a:pt x="5257970" y="372361"/>
                    <a:pt x="4817492" y="15341"/>
                    <a:pt x="4187948" y="1226"/>
                  </a:cubicBezTo>
                  <a:cubicBezTo>
                    <a:pt x="3558406" y="-12889"/>
                    <a:pt x="2931842" y="100355"/>
                    <a:pt x="2316091" y="58140"/>
                  </a:cubicBezTo>
                  <a:cubicBezTo>
                    <a:pt x="1700340" y="15859"/>
                    <a:pt x="357602" y="-54521"/>
                    <a:pt x="0" y="245066"/>
                  </a:cubicBezTo>
                  <a:lnTo>
                    <a:pt x="5257905" y="37236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9"/>
            <p:cNvSpPr/>
            <p:nvPr/>
          </p:nvSpPr>
          <p:spPr>
            <a:xfrm>
              <a:off x="-751550" y="4390075"/>
              <a:ext cx="1506900" cy="1506900"/>
            </a:xfrm>
            <a:prstGeom prst="ellipse">
              <a:avLst/>
            </a:prstGeom>
            <a:solidFill>
              <a:srgbClr val="427697">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100" name="Google Shape;100;p9"/>
          <p:cNvGrpSpPr/>
          <p:nvPr/>
        </p:nvGrpSpPr>
        <p:grpSpPr>
          <a:xfrm flipH="1">
            <a:off x="4190153" y="440729"/>
            <a:ext cx="4573636" cy="4478695"/>
            <a:chOff x="298816" y="440729"/>
            <a:chExt cx="4573636" cy="4478695"/>
          </a:xfrm>
        </p:grpSpPr>
        <p:grpSp>
          <p:nvGrpSpPr>
            <p:cNvPr id="101" name="Google Shape;101;p9"/>
            <p:cNvGrpSpPr/>
            <p:nvPr/>
          </p:nvGrpSpPr>
          <p:grpSpPr>
            <a:xfrm>
              <a:off x="298816" y="440729"/>
              <a:ext cx="600911" cy="91442"/>
              <a:chOff x="4440100" y="408400"/>
              <a:chExt cx="840200" cy="131100"/>
            </a:xfrm>
          </p:grpSpPr>
          <p:sp>
            <p:nvSpPr>
              <p:cNvPr id="102" name="Google Shape;102;p9"/>
              <p:cNvSpPr/>
              <p:nvPr/>
            </p:nvSpPr>
            <p:spPr>
              <a:xfrm>
                <a:off x="44401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3" name="Google Shape;103;p9"/>
              <p:cNvSpPr/>
              <p:nvPr/>
            </p:nvSpPr>
            <p:spPr>
              <a:xfrm>
                <a:off x="461737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4" name="Google Shape;104;p9"/>
              <p:cNvSpPr/>
              <p:nvPr/>
            </p:nvSpPr>
            <p:spPr>
              <a:xfrm>
                <a:off x="479465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5" name="Google Shape;105;p9"/>
              <p:cNvSpPr/>
              <p:nvPr/>
            </p:nvSpPr>
            <p:spPr>
              <a:xfrm>
                <a:off x="497192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6" name="Google Shape;106;p9"/>
              <p:cNvSpPr/>
              <p:nvPr/>
            </p:nvSpPr>
            <p:spPr>
              <a:xfrm>
                <a:off x="51492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107" name="Google Shape;107;p9"/>
            <p:cNvGrpSpPr/>
            <p:nvPr/>
          </p:nvGrpSpPr>
          <p:grpSpPr>
            <a:xfrm>
              <a:off x="4271541" y="4827982"/>
              <a:ext cx="600911" cy="91442"/>
              <a:chOff x="4440100" y="408400"/>
              <a:chExt cx="840200" cy="131100"/>
            </a:xfrm>
          </p:grpSpPr>
          <p:sp>
            <p:nvSpPr>
              <p:cNvPr id="108" name="Google Shape;108;p9"/>
              <p:cNvSpPr/>
              <p:nvPr/>
            </p:nvSpPr>
            <p:spPr>
              <a:xfrm>
                <a:off x="44401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9" name="Google Shape;109;p9"/>
              <p:cNvSpPr/>
              <p:nvPr/>
            </p:nvSpPr>
            <p:spPr>
              <a:xfrm>
                <a:off x="461737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0" name="Google Shape;110;p9"/>
              <p:cNvSpPr/>
              <p:nvPr/>
            </p:nvSpPr>
            <p:spPr>
              <a:xfrm>
                <a:off x="479465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1" name="Google Shape;111;p9"/>
              <p:cNvSpPr/>
              <p:nvPr/>
            </p:nvSpPr>
            <p:spPr>
              <a:xfrm>
                <a:off x="497192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2" name="Google Shape;112;p9"/>
              <p:cNvSpPr/>
              <p:nvPr/>
            </p:nvSpPr>
            <p:spPr>
              <a:xfrm>
                <a:off x="51492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sp>
        <p:nvSpPr>
          <p:cNvPr id="113" name="Google Shape;113;p9"/>
          <p:cNvSpPr txBox="1">
            <a:spLocks noGrp="1"/>
          </p:cNvSpPr>
          <p:nvPr>
            <p:ph type="title"/>
          </p:nvPr>
        </p:nvSpPr>
        <p:spPr>
          <a:xfrm>
            <a:off x="2135550" y="1655488"/>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5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14" name="Google Shape;114;p9"/>
          <p:cNvSpPr txBox="1">
            <a:spLocks noGrp="1"/>
          </p:cNvSpPr>
          <p:nvPr>
            <p:ph type="subTitle" idx="1"/>
          </p:nvPr>
        </p:nvSpPr>
        <p:spPr>
          <a:xfrm>
            <a:off x="2135550" y="2816913"/>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transition spd="slow">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10"/>
          <p:cNvSpPr>
            <a:spLocks noGrp="1"/>
          </p:cNvSpPr>
          <p:nvPr>
            <p:ph type="pic" idx="2"/>
          </p:nvPr>
        </p:nvSpPr>
        <p:spPr>
          <a:xfrm>
            <a:off x="-25" y="-13725"/>
            <a:ext cx="9144000" cy="5157300"/>
          </a:xfrm>
          <a:prstGeom prst="rect">
            <a:avLst/>
          </a:prstGeom>
          <a:noFill/>
          <a:ln>
            <a:noFill/>
          </a:ln>
        </p:spPr>
      </p:sp>
      <p:sp>
        <p:nvSpPr>
          <p:cNvPr id="117" name="Google Shape;117;p10"/>
          <p:cNvSpPr txBox="1">
            <a:spLocks noGrp="1"/>
          </p:cNvSpPr>
          <p:nvPr>
            <p:ph type="title"/>
          </p:nvPr>
        </p:nvSpPr>
        <p:spPr>
          <a:xfrm>
            <a:off x="1406100" y="4113225"/>
            <a:ext cx="6134700" cy="323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transition spd="slow">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8"/>
        <p:cNvGrpSpPr/>
        <p:nvPr/>
      </p:nvGrpSpPr>
      <p:grpSpPr>
        <a:xfrm>
          <a:off x="0" y="0"/>
          <a:ext cx="0" cy="0"/>
          <a:chOff x="0" y="0"/>
          <a:chExt cx="0" cy="0"/>
        </a:xfrm>
      </p:grpSpPr>
      <p:sp>
        <p:nvSpPr>
          <p:cNvPr id="119" name="Google Shape;119;p11"/>
          <p:cNvSpPr txBox="1">
            <a:spLocks noGrp="1"/>
          </p:cNvSpPr>
          <p:nvPr>
            <p:ph type="title" hasCustomPrompt="1"/>
          </p:nvPr>
        </p:nvSpPr>
        <p:spPr>
          <a:xfrm>
            <a:off x="2004750" y="1554075"/>
            <a:ext cx="5134500" cy="1185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20" name="Google Shape;120;p11"/>
          <p:cNvSpPr txBox="1">
            <a:spLocks noGrp="1"/>
          </p:cNvSpPr>
          <p:nvPr>
            <p:ph type="subTitle" idx="1"/>
          </p:nvPr>
        </p:nvSpPr>
        <p:spPr>
          <a:xfrm>
            <a:off x="2004750" y="2701125"/>
            <a:ext cx="5134500" cy="71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21" name="Google Shape;121;p11"/>
          <p:cNvGrpSpPr/>
          <p:nvPr/>
        </p:nvGrpSpPr>
        <p:grpSpPr>
          <a:xfrm flipH="1">
            <a:off x="7860382" y="4827982"/>
            <a:ext cx="600911" cy="91442"/>
            <a:chOff x="4440100" y="408400"/>
            <a:chExt cx="840200" cy="131100"/>
          </a:xfrm>
        </p:grpSpPr>
        <p:sp>
          <p:nvSpPr>
            <p:cNvPr id="122" name="Google Shape;122;p11"/>
            <p:cNvSpPr/>
            <p:nvPr/>
          </p:nvSpPr>
          <p:spPr>
            <a:xfrm>
              <a:off x="44401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3" name="Google Shape;123;p11"/>
            <p:cNvSpPr/>
            <p:nvPr/>
          </p:nvSpPr>
          <p:spPr>
            <a:xfrm>
              <a:off x="461737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4" name="Google Shape;124;p11"/>
            <p:cNvSpPr/>
            <p:nvPr/>
          </p:nvSpPr>
          <p:spPr>
            <a:xfrm>
              <a:off x="479465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5" name="Google Shape;125;p11"/>
            <p:cNvSpPr/>
            <p:nvPr/>
          </p:nvSpPr>
          <p:spPr>
            <a:xfrm>
              <a:off x="497192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6" name="Google Shape;126;p11"/>
            <p:cNvSpPr/>
            <p:nvPr/>
          </p:nvSpPr>
          <p:spPr>
            <a:xfrm>
              <a:off x="51492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127" name="Google Shape;127;p11"/>
          <p:cNvGrpSpPr/>
          <p:nvPr/>
        </p:nvGrpSpPr>
        <p:grpSpPr>
          <a:xfrm>
            <a:off x="-1458174" y="-1069150"/>
            <a:ext cx="11371749" cy="6314475"/>
            <a:chOff x="-1458174" y="-1069150"/>
            <a:chExt cx="11371749" cy="6314475"/>
          </a:xfrm>
        </p:grpSpPr>
        <p:sp>
          <p:nvSpPr>
            <p:cNvPr id="128" name="Google Shape;128;p11"/>
            <p:cNvSpPr/>
            <p:nvPr/>
          </p:nvSpPr>
          <p:spPr>
            <a:xfrm rot="10800000">
              <a:off x="-1076001" y="-1069150"/>
              <a:ext cx="2138400" cy="2138400"/>
            </a:xfrm>
            <a:prstGeom prst="pie">
              <a:avLst>
                <a:gd name="adj1" fmla="val 10799799"/>
                <a:gd name="adj2" fmla="val 16200000"/>
              </a:avLst>
            </a:prstGeom>
            <a:solidFill>
              <a:srgbClr val="C62F39">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29" name="Google Shape;129;p11"/>
            <p:cNvGrpSpPr/>
            <p:nvPr/>
          </p:nvGrpSpPr>
          <p:grpSpPr>
            <a:xfrm flipH="1">
              <a:off x="-1458174" y="-188330"/>
              <a:ext cx="11371749" cy="5433655"/>
              <a:chOff x="-858641" y="-188330"/>
              <a:chExt cx="11371749" cy="5433655"/>
            </a:xfrm>
          </p:grpSpPr>
          <p:sp>
            <p:nvSpPr>
              <p:cNvPr id="130" name="Google Shape;130;p11"/>
              <p:cNvSpPr/>
              <p:nvPr/>
            </p:nvSpPr>
            <p:spPr>
              <a:xfrm>
                <a:off x="-858641" y="-188330"/>
                <a:ext cx="4120578" cy="1257579"/>
              </a:xfrm>
              <a:custGeom>
                <a:avLst/>
                <a:gdLst/>
                <a:ahLst/>
                <a:cxnLst/>
                <a:rect l="l" t="t" r="r" b="b"/>
                <a:pathLst>
                  <a:path w="2991345" h="912943" extrusionOk="0">
                    <a:moveTo>
                      <a:pt x="520" y="441440"/>
                    </a:moveTo>
                    <a:cubicBezTo>
                      <a:pt x="520" y="441440"/>
                      <a:pt x="-42796" y="983184"/>
                      <a:pt x="661465" y="907365"/>
                    </a:cubicBezTo>
                    <a:cubicBezTo>
                      <a:pt x="1365791" y="831545"/>
                      <a:pt x="1159893" y="506446"/>
                      <a:pt x="1853341" y="463130"/>
                    </a:cubicBezTo>
                    <a:cubicBezTo>
                      <a:pt x="2546790" y="419814"/>
                      <a:pt x="2958585" y="300613"/>
                      <a:pt x="2991089" y="127219"/>
                    </a:cubicBezTo>
                    <a:cubicBezTo>
                      <a:pt x="3023592" y="-46176"/>
                      <a:pt x="65526" y="8018"/>
                      <a:pt x="65526" y="8018"/>
                    </a:cubicBezTo>
                    <a:lnTo>
                      <a:pt x="520" y="44144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1"/>
              <p:cNvSpPr/>
              <p:nvPr/>
            </p:nvSpPr>
            <p:spPr>
              <a:xfrm rot="10800000">
                <a:off x="2573417" y="4442535"/>
                <a:ext cx="7939691" cy="802790"/>
              </a:xfrm>
              <a:custGeom>
                <a:avLst/>
                <a:gdLst/>
                <a:ahLst/>
                <a:cxnLst/>
                <a:rect l="l" t="t" r="r" b="b"/>
                <a:pathLst>
                  <a:path w="5827296" h="589204" extrusionOk="0">
                    <a:moveTo>
                      <a:pt x="0" y="65072"/>
                    </a:moveTo>
                    <a:cubicBezTo>
                      <a:pt x="0" y="65072"/>
                      <a:pt x="411731" y="682700"/>
                      <a:pt x="1224445" y="585190"/>
                    </a:cubicBezTo>
                    <a:cubicBezTo>
                      <a:pt x="2037094" y="487680"/>
                      <a:pt x="2373005" y="97575"/>
                      <a:pt x="3239848" y="314286"/>
                    </a:cubicBezTo>
                    <a:cubicBezTo>
                      <a:pt x="4106691" y="530996"/>
                      <a:pt x="4930217" y="596003"/>
                      <a:pt x="5396142" y="357602"/>
                    </a:cubicBezTo>
                    <a:cubicBezTo>
                      <a:pt x="5862067" y="119201"/>
                      <a:pt x="5829563" y="0"/>
                      <a:pt x="5829563" y="0"/>
                    </a:cubicBezTo>
                    <a:lnTo>
                      <a:pt x="0" y="65072"/>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transition spd="slow">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1pPr>
            <a:lvl2pPr lvl="1" algn="ctr"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2pPr>
            <a:lvl3pPr lvl="2" algn="ctr"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3pPr>
            <a:lvl4pPr lvl="3" algn="ctr"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4pPr>
            <a:lvl5pPr lvl="4" algn="ctr"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5pPr>
            <a:lvl6pPr lvl="5" algn="ctr"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6pPr>
            <a:lvl7pPr lvl="6" algn="ctr"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7pPr>
            <a:lvl8pPr lvl="7" algn="ctr"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8pPr>
            <a:lvl9pPr lvl="8" algn="ctr"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 id="2147483668" r:id="rId19"/>
    <p:sldLayoutId id="2147483670" r:id="rId20"/>
  </p:sldLayoutIdLst>
  <p:transition spd="slow">
    <p:plus/>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audio" Target="file:///D:\&#1079;&#1072;&#1075;&#1088;&#1091;&#1079;&#1082;&#1080;\&#1053;&#1077;&#1080;&#1079;&#1074;&#1077;&#1089;&#1090;&#1077;&#1085;%20-%20&#1050;&#1086;&#1082;&#1083;&#1102;&#1096;%20(&#1082;&#1083;&#1072;&#1089;&#1089;&#1080;&#1095;&#1077;&#1089;&#1082;&#1080;&#1081;%20&#1082;&#1086;&#1082;&#1083;&#1102;&#1096;).mp3.mp3"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3"/>
          <p:cNvSpPr txBox="1">
            <a:spLocks noGrp="1"/>
          </p:cNvSpPr>
          <p:nvPr>
            <p:ph type="title"/>
          </p:nvPr>
        </p:nvSpPr>
        <p:spPr>
          <a:xfrm>
            <a:off x="685363" y="1927460"/>
            <a:ext cx="7704000" cy="656413"/>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latin typeface="Montserrat"/>
                <a:ea typeface="Montserrat"/>
                <a:cs typeface="Montserrat"/>
                <a:sym typeface="Montserrat"/>
              </a:rPr>
              <a:t>Коклюш у детей</a:t>
            </a:r>
            <a:endParaRPr sz="5400" dirty="0">
              <a:latin typeface="Montserrat"/>
              <a:ea typeface="Montserrat"/>
              <a:cs typeface="Montserrat"/>
              <a:sym typeface="Montserrat"/>
            </a:endParaRPr>
          </a:p>
        </p:txBody>
      </p:sp>
      <p:sp>
        <p:nvSpPr>
          <p:cNvPr id="313" name="Google Shape;313;p23"/>
          <p:cNvSpPr txBox="1">
            <a:spLocks noGrp="1"/>
          </p:cNvSpPr>
          <p:nvPr>
            <p:ph type="subTitle" idx="1"/>
          </p:nvPr>
        </p:nvSpPr>
        <p:spPr>
          <a:xfrm>
            <a:off x="2780928" y="2679196"/>
            <a:ext cx="3758700" cy="86756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latin typeface="Montserrat"/>
                <a:ea typeface="Montserrat"/>
                <a:cs typeface="Montserrat"/>
                <a:sym typeface="Montserrat"/>
              </a:rPr>
              <a:t>Особенности, симптомы, лечение и профилактика коклюша у детей</a:t>
            </a:r>
            <a:endParaRPr sz="1500" dirty="0">
              <a:latin typeface="Montserrat"/>
              <a:ea typeface="Montserrat"/>
              <a:cs typeface="Montserrat"/>
              <a:sym typeface="Montserrat"/>
            </a:endParaRPr>
          </a:p>
          <a:p>
            <a:pPr marL="0" lvl="0" indent="0" algn="l" rtl="0">
              <a:spcBef>
                <a:spcPts val="0"/>
              </a:spcBef>
              <a:spcAft>
                <a:spcPts val="0"/>
              </a:spcAft>
              <a:buNone/>
            </a:pPr>
            <a:endParaRPr sz="1500" dirty="0">
              <a:latin typeface="Montserrat"/>
              <a:ea typeface="Montserrat"/>
              <a:cs typeface="Montserrat"/>
              <a:sym typeface="Montserrat"/>
            </a:endParaRPr>
          </a:p>
          <a:p>
            <a:pPr marL="0" lvl="0" indent="0" algn="l" rtl="0">
              <a:spcBef>
                <a:spcPts val="0"/>
              </a:spcBef>
              <a:spcAft>
                <a:spcPts val="0"/>
              </a:spcAft>
              <a:buNone/>
            </a:pPr>
            <a:endParaRPr sz="1500" dirty="0">
              <a:latin typeface="Montserrat"/>
              <a:ea typeface="Montserrat"/>
              <a:cs typeface="Montserrat"/>
              <a:sym typeface="Montserrat"/>
            </a:endParaRPr>
          </a:p>
        </p:txBody>
      </p:sp>
      <p:sp>
        <p:nvSpPr>
          <p:cNvPr id="4" name="Подзаголовок 3"/>
          <p:cNvSpPr>
            <a:spLocks noGrp="1"/>
          </p:cNvSpPr>
          <p:nvPr>
            <p:ph type="subTitle" idx="2"/>
          </p:nvPr>
        </p:nvSpPr>
        <p:spPr>
          <a:xfrm>
            <a:off x="1315968" y="531847"/>
            <a:ext cx="6359236" cy="770586"/>
          </a:xfrm>
        </p:spPr>
        <p:txBody>
          <a:bodyPr/>
          <a:lstStyle/>
          <a:p>
            <a:r>
              <a:rPr lang="ru-RU" sz="1800" dirty="0">
                <a:latin typeface="Montserrat" charset="-52"/>
              </a:rPr>
              <a:t>ГБУЗ «Самарская областная детская инфекционная больница»</a:t>
            </a:r>
          </a:p>
        </p:txBody>
      </p:sp>
      <p:sp>
        <p:nvSpPr>
          <p:cNvPr id="5" name="Google Shape;313;p23"/>
          <p:cNvSpPr txBox="1">
            <a:spLocks/>
          </p:cNvSpPr>
          <p:nvPr/>
        </p:nvSpPr>
        <p:spPr>
          <a:xfrm>
            <a:off x="5302172" y="3432517"/>
            <a:ext cx="3758700" cy="1236464"/>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15000"/>
              </a:lnSpc>
              <a:spcBef>
                <a:spcPts val="0"/>
              </a:spcBef>
              <a:spcAft>
                <a:spcPts val="0"/>
              </a:spcAft>
              <a:buClr>
                <a:schemeClr val="dk1"/>
              </a:buClr>
              <a:buSzPts val="1400"/>
              <a:buFont typeface="Roboto"/>
              <a:buNone/>
              <a:tabLst/>
              <a:defRPr/>
            </a:pPr>
            <a:r>
              <a:rPr lang="ru-RU" dirty="0">
                <a:solidFill>
                  <a:schemeClr val="dk1"/>
                </a:solidFill>
                <a:latin typeface="Montserrat"/>
                <a:ea typeface="Montserrat"/>
                <a:cs typeface="Montserrat"/>
                <a:sym typeface="Montserrat"/>
              </a:rPr>
              <a:t>Исаева Ирина Ивановна</a:t>
            </a:r>
          </a:p>
          <a:p>
            <a:pPr marL="0" marR="0" lvl="0" indent="0" algn="r" defTabSz="914400" rtl="0" eaLnBrk="1" fontAlgn="auto" latinLnBrk="0" hangingPunct="1">
              <a:lnSpc>
                <a:spcPct val="115000"/>
              </a:lnSpc>
              <a:spcBef>
                <a:spcPts val="0"/>
              </a:spcBef>
              <a:spcAft>
                <a:spcPts val="0"/>
              </a:spcAft>
              <a:buClr>
                <a:schemeClr val="dk1"/>
              </a:buClr>
              <a:buSzPts val="1400"/>
              <a:buFont typeface="Roboto"/>
              <a:buNone/>
              <a:tabLst/>
              <a:defRPr/>
            </a:pPr>
            <a:endParaRPr lang="ru-RU" dirty="0">
              <a:solidFill>
                <a:schemeClr val="dk1"/>
              </a:solidFill>
              <a:latin typeface="Montserrat"/>
              <a:ea typeface="Montserrat"/>
              <a:cs typeface="Montserrat"/>
              <a:sym typeface="Montserrat"/>
            </a:endParaRPr>
          </a:p>
          <a:p>
            <a:pPr marL="0" marR="0" lvl="0" indent="0" algn="r" defTabSz="914400" rtl="0" eaLnBrk="1" fontAlgn="auto" latinLnBrk="0" hangingPunct="1">
              <a:lnSpc>
                <a:spcPct val="115000"/>
              </a:lnSpc>
              <a:spcBef>
                <a:spcPts val="0"/>
              </a:spcBef>
              <a:spcAft>
                <a:spcPts val="0"/>
              </a:spcAft>
              <a:buClr>
                <a:schemeClr val="dk1"/>
              </a:buClr>
              <a:buSzPts val="1400"/>
              <a:buFont typeface="Roboto"/>
              <a:buNone/>
              <a:tabLst/>
              <a:defRPr/>
            </a:pPr>
            <a:endParaRPr kumimoji="0" lang="ru-RU" b="0" i="0" u="none" strike="noStrike" kern="0" cap="none" spc="0" normalizeH="0" baseline="0" noProof="0" dirty="0">
              <a:ln>
                <a:noFill/>
              </a:ln>
              <a:solidFill>
                <a:schemeClr val="dk1"/>
              </a:solidFill>
              <a:effectLst/>
              <a:uLnTx/>
              <a:uFillTx/>
              <a:latin typeface="Montserrat"/>
              <a:ea typeface="Montserrat"/>
              <a:cs typeface="Montserrat"/>
              <a:sym typeface="Montserrat"/>
            </a:endParaRPr>
          </a:p>
          <a:p>
            <a:pPr marL="0" marR="0" lvl="0" indent="0" algn="r" defTabSz="914400" rtl="0" eaLnBrk="1" fontAlgn="auto" latinLnBrk="0" hangingPunct="1">
              <a:lnSpc>
                <a:spcPct val="115000"/>
              </a:lnSpc>
              <a:spcBef>
                <a:spcPts val="0"/>
              </a:spcBef>
              <a:spcAft>
                <a:spcPts val="0"/>
              </a:spcAft>
              <a:buClr>
                <a:schemeClr val="dk1"/>
              </a:buClr>
              <a:buSzPts val="1400"/>
              <a:buFont typeface="Roboto"/>
              <a:buNone/>
              <a:tabLst/>
              <a:defRPr/>
            </a:pPr>
            <a:endParaRPr kumimoji="0" lang="ru-RU" sz="1500" b="0" i="0" u="none" strike="noStrike" kern="0" cap="none" spc="0" normalizeH="0" baseline="0" noProof="0" dirty="0">
              <a:ln>
                <a:noFill/>
              </a:ln>
              <a:solidFill>
                <a:schemeClr val="dk1"/>
              </a:solidFill>
              <a:effectLst/>
              <a:uLnTx/>
              <a:uFillTx/>
              <a:latin typeface="Montserrat"/>
              <a:ea typeface="Montserrat"/>
              <a:cs typeface="Montserrat"/>
              <a:sym typeface="Montserrat"/>
            </a:endParaRPr>
          </a:p>
        </p:txBody>
      </p:sp>
      <p:sp>
        <p:nvSpPr>
          <p:cNvPr id="6" name="Прямоугольник 5"/>
          <p:cNvSpPr/>
          <p:nvPr/>
        </p:nvSpPr>
        <p:spPr>
          <a:xfrm>
            <a:off x="4396154" y="3733830"/>
            <a:ext cx="4572000" cy="587853"/>
          </a:xfrm>
          <a:prstGeom prst="rect">
            <a:avLst/>
          </a:prstGeom>
        </p:spPr>
        <p:txBody>
          <a:bodyPr>
            <a:spAutoFit/>
          </a:bodyPr>
          <a:lstStyle/>
          <a:p>
            <a:pPr lvl="0" algn="r">
              <a:lnSpc>
                <a:spcPct val="115000"/>
              </a:lnSpc>
              <a:buClr>
                <a:schemeClr val="dk1"/>
              </a:buClr>
              <a:buSzPts val="1400"/>
              <a:defRPr/>
            </a:pPr>
            <a:r>
              <a:rPr lang="ru-RU" dirty="0">
                <a:solidFill>
                  <a:schemeClr val="dk1"/>
                </a:solidFill>
                <a:latin typeface="Montserrat"/>
                <a:ea typeface="Montserrat"/>
                <a:cs typeface="Montserrat"/>
                <a:sym typeface="Montserrat"/>
              </a:rPr>
              <a:t>Медицинская сестра</a:t>
            </a:r>
          </a:p>
          <a:p>
            <a:pPr lvl="0" algn="r">
              <a:lnSpc>
                <a:spcPct val="115000"/>
              </a:lnSpc>
              <a:buClr>
                <a:schemeClr val="dk1"/>
              </a:buClr>
              <a:buSzPts val="1400"/>
              <a:defRPr/>
            </a:pPr>
            <a:r>
              <a:rPr lang="ru-RU" dirty="0">
                <a:solidFill>
                  <a:schemeClr val="dk1"/>
                </a:solidFill>
                <a:latin typeface="Montserrat"/>
                <a:ea typeface="Montserrat"/>
                <a:cs typeface="Montserrat"/>
                <a:sym typeface="Montserrat"/>
              </a:rPr>
              <a:t>2 инфекционного отделения </a:t>
            </a:r>
          </a:p>
        </p:txBody>
      </p:sp>
    </p:spTree>
  </p:cSld>
  <p:clrMapOvr>
    <a:masterClrMapping/>
  </p:clrMapOvr>
  <p:transition spd="slow">
    <p:plu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567558"/>
            <a:ext cx="5139559" cy="4118741"/>
          </a:xfrm>
        </p:spPr>
        <p:txBody>
          <a:bodyPr/>
          <a:lstStyle/>
          <a:p>
            <a:pPr marL="90488" indent="269875">
              <a:lnSpc>
                <a:spcPct val="150000"/>
              </a:lnSpc>
              <a:buNone/>
            </a:pPr>
            <a:r>
              <a:rPr lang="ru-RU" sz="1600" b="1" dirty="0">
                <a:solidFill>
                  <a:schemeClr val="bg1">
                    <a:lumMod val="10000"/>
                  </a:schemeClr>
                </a:solidFill>
                <a:latin typeface="Montserrat" charset="-52"/>
              </a:rPr>
              <a:t>Среднетяжелая степень </a:t>
            </a:r>
            <a:r>
              <a:rPr lang="ru-RU" sz="1600" dirty="0">
                <a:solidFill>
                  <a:schemeClr val="bg1">
                    <a:lumMod val="10000"/>
                  </a:schemeClr>
                </a:solidFill>
                <a:latin typeface="Montserrat" charset="-52"/>
              </a:rPr>
              <a:t>характеризуется возникновением приступов судорожного кашля до 15-20 раз в сутки, они продолжительные, выраженные с отхождением мокроты. Общее состояние больных нарушается. Во время приступа кашля появляется </a:t>
            </a:r>
            <a:r>
              <a:rPr lang="ru-RU" sz="1600" dirty="0" err="1">
                <a:solidFill>
                  <a:schemeClr val="bg1">
                    <a:lumMod val="10000"/>
                  </a:schemeClr>
                </a:solidFill>
                <a:latin typeface="Montserrat" charset="-52"/>
              </a:rPr>
              <a:t>периоральный</a:t>
            </a:r>
            <a:r>
              <a:rPr lang="ru-RU" sz="1600" dirty="0">
                <a:solidFill>
                  <a:schemeClr val="bg1">
                    <a:lumMod val="10000"/>
                  </a:schemeClr>
                </a:solidFill>
                <a:latin typeface="Montserrat" charset="-52"/>
              </a:rPr>
              <a:t> цианоз. Может обнаруживаться характерный для коклюша симптом: надрыв или язвочка уздечки языка. </a:t>
            </a:r>
          </a:p>
        </p:txBody>
      </p:sp>
      <p:pic>
        <p:nvPicPr>
          <p:cNvPr id="6" name="Рисунок 5" descr="allergicheskij-kashel-u-rebenka-12.jpg"/>
          <p:cNvPicPr>
            <a:picLocks noChangeAspect="1"/>
          </p:cNvPicPr>
          <p:nvPr/>
        </p:nvPicPr>
        <p:blipFill>
          <a:blip r:embed="rId3"/>
          <a:stretch>
            <a:fillRect/>
          </a:stretch>
        </p:blipFill>
        <p:spPr>
          <a:xfrm>
            <a:off x="5070762" y="1489363"/>
            <a:ext cx="3919621" cy="2456296"/>
          </a:xfrm>
          <a:prstGeom prst="rect">
            <a:avLst/>
          </a:prstGeom>
        </p:spPr>
      </p:pic>
      <p:pic>
        <p:nvPicPr>
          <p:cNvPr id="7" name="Неизвестен - Коклюш (классический коклюш).mp3.mp3">
            <a:hlinkClick r:id="" action="ppaction://media"/>
          </p:cNvPr>
          <p:cNvPicPr>
            <a:picLocks noRot="1" noChangeAspect="1"/>
          </p:cNvPicPr>
          <p:nvPr>
            <a:audioFile r:link="rId1"/>
          </p:nvPr>
        </p:nvPicPr>
        <p:blipFill>
          <a:blip r:embed="rId4"/>
          <a:stretch>
            <a:fillRect/>
          </a:stretch>
        </p:blipFill>
        <p:spPr>
          <a:xfrm>
            <a:off x="6825672" y="4185804"/>
            <a:ext cx="787400" cy="787400"/>
          </a:xfrm>
          <a:prstGeom prst="rect">
            <a:avLst/>
          </a:prstGeom>
        </p:spPr>
      </p:pic>
    </p:spTree>
  </p:cSld>
  <p:clrMapOvr>
    <a:masterClrMapping/>
  </p:clrMapOvr>
  <p:transition spd="slow">
    <p:plus/>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985"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82283" y="423691"/>
            <a:ext cx="7560746" cy="4155342"/>
          </a:xfrm>
        </p:spPr>
        <p:txBody>
          <a:bodyPr/>
          <a:lstStyle/>
          <a:p>
            <a:pPr marL="0" indent="360363">
              <a:lnSpc>
                <a:spcPct val="150000"/>
              </a:lnSpc>
              <a:buNone/>
            </a:pPr>
            <a:r>
              <a:rPr lang="ru-RU" sz="1600" b="1" dirty="0">
                <a:solidFill>
                  <a:schemeClr val="bg1">
                    <a:lumMod val="10000"/>
                  </a:schemeClr>
                </a:solidFill>
                <a:latin typeface="Montserrat" charset="-52"/>
                <a:ea typeface="Roboto" charset="0"/>
              </a:rPr>
              <a:t>При тяжелой степени </a:t>
            </a:r>
            <a:r>
              <a:rPr lang="ru-RU" sz="1600" dirty="0">
                <a:solidFill>
                  <a:schemeClr val="bg1">
                    <a:lumMod val="10000"/>
                  </a:schemeClr>
                </a:solidFill>
                <a:latin typeface="Montserrat" charset="-52"/>
                <a:ea typeface="Roboto" charset="0"/>
              </a:rPr>
              <a:t>число приступов судорожного кашля за сутки достигает более 25 раз. Приступы тяжелые, продолжительные, как правило, заканчиваются рвотой, наблюдаются пароксизмы. Отмечаются резко выраженные признаки кислородной недостаточности. Наблюдаются одутловатость лица, пастозность век, нередко возникают геморрагии на коже шеи, плечевого пояса, возможны кровоизлияния в склеры. Резко нарушаются сон и аппетит, у детей первого года жизни возможно снижение веса. Характерно возникновение угрожающих жизни осложнений. Возможны неблагоприятные исходы болезни, вплоть до летальных. </a:t>
            </a:r>
          </a:p>
        </p:txBody>
      </p:sp>
    </p:spTree>
  </p:cSld>
  <p:clrMapOvr>
    <a:masterClrMapping/>
  </p:clrMapOvr>
  <p:transition spd="slow">
    <p:plu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3" name="Google Shape;383;p29"/>
          <p:cNvSpPr txBox="1">
            <a:spLocks noGrp="1"/>
          </p:cNvSpPr>
          <p:nvPr>
            <p:ph type="title"/>
          </p:nvPr>
        </p:nvSpPr>
        <p:spPr>
          <a:xfrm>
            <a:off x="2145323" y="269560"/>
            <a:ext cx="5562668" cy="7126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ontserrat" charset="-52"/>
                <a:ea typeface="Roboto"/>
                <a:cs typeface="Roboto"/>
                <a:sym typeface="Roboto"/>
              </a:rPr>
              <a:t>Осложнения коклюша</a:t>
            </a:r>
            <a:endParaRPr dirty="0">
              <a:latin typeface="Montserrat" charset="-52"/>
              <a:ea typeface="Roboto"/>
              <a:cs typeface="Roboto"/>
              <a:sym typeface="Roboto"/>
            </a:endParaRPr>
          </a:p>
          <a:p>
            <a:pPr marL="0" lvl="0" indent="0" algn="l" rtl="0">
              <a:spcBef>
                <a:spcPts val="0"/>
              </a:spcBef>
              <a:spcAft>
                <a:spcPts val="0"/>
              </a:spcAft>
              <a:buNone/>
            </a:pPr>
            <a:endParaRPr sz="2400" dirty="0">
              <a:latin typeface="Montserrat" charset="-52"/>
              <a:ea typeface="Roboto"/>
              <a:cs typeface="Roboto"/>
              <a:sym typeface="Roboto"/>
            </a:endParaRPr>
          </a:p>
          <a:p>
            <a:pPr marL="0" lvl="0" indent="0" algn="l" rtl="0">
              <a:spcBef>
                <a:spcPts val="0"/>
              </a:spcBef>
              <a:spcAft>
                <a:spcPts val="0"/>
              </a:spcAft>
              <a:buNone/>
            </a:pPr>
            <a:endParaRPr sz="2400" dirty="0">
              <a:latin typeface="Montserrat" charset="-52"/>
              <a:ea typeface="Roboto"/>
              <a:cs typeface="Roboto"/>
              <a:sym typeface="Roboto"/>
            </a:endParaRPr>
          </a:p>
        </p:txBody>
      </p:sp>
      <p:sp>
        <p:nvSpPr>
          <p:cNvPr id="384" name="Google Shape;384;p29"/>
          <p:cNvSpPr txBox="1">
            <a:spLocks noGrp="1"/>
          </p:cNvSpPr>
          <p:nvPr>
            <p:ph type="subTitle" idx="1"/>
          </p:nvPr>
        </p:nvSpPr>
        <p:spPr>
          <a:xfrm>
            <a:off x="469901" y="1223888"/>
            <a:ext cx="8238001" cy="3425483"/>
          </a:xfrm>
          <a:prstGeom prst="rect">
            <a:avLst/>
          </a:prstGeom>
        </p:spPr>
        <p:txBody>
          <a:bodyPr spcFirstLastPara="1" wrap="square" lIns="91425" tIns="91425" rIns="91425" bIns="91425" anchor="t" anchorCtr="0">
            <a:noAutofit/>
          </a:bodyPr>
          <a:lstStyle/>
          <a:p>
            <a:pPr marL="0" lvl="0" indent="0">
              <a:lnSpc>
                <a:spcPct val="150000"/>
              </a:lnSpc>
              <a:buNone/>
            </a:pPr>
            <a:r>
              <a:rPr lang="ru-RU" sz="1600" b="1" dirty="0">
                <a:solidFill>
                  <a:schemeClr val="bg1">
                    <a:lumMod val="10000"/>
                  </a:schemeClr>
                </a:solidFill>
                <a:latin typeface="Montserrat" charset="-52"/>
              </a:rPr>
              <a:t>Специфические:</a:t>
            </a:r>
            <a:r>
              <a:rPr lang="ru-RU" sz="1600" dirty="0">
                <a:solidFill>
                  <a:schemeClr val="bg1">
                    <a:lumMod val="10000"/>
                  </a:schemeClr>
                </a:solidFill>
                <a:latin typeface="Montserrat" charset="-52"/>
              </a:rPr>
              <a:t> эмфизема легких, средостения и подкожной клетчатки, коклюшная пневмония, нарушения ритма дыхания, нарушение мозгового кровообращения, кровотечения, кровоизлияния (в кожу и слизистые оболочки, склеру и сетчатку глаз, головной и спинной мозг), грыжи (пупочная, паховая), выпадение слизистой оболочки прямой кишки, разрывы барабанной перепонки и диафрагмы.</a:t>
            </a:r>
          </a:p>
          <a:p>
            <a:pPr marL="0" lvl="0" indent="0" algn="l" rtl="0">
              <a:lnSpc>
                <a:spcPct val="100000"/>
              </a:lnSpc>
              <a:spcBef>
                <a:spcPts val="0"/>
              </a:spcBef>
              <a:spcAft>
                <a:spcPts val="0"/>
              </a:spcAft>
              <a:buNone/>
            </a:pPr>
            <a:endParaRPr sz="1200" dirty="0">
              <a:solidFill>
                <a:schemeClr val="bg1">
                  <a:lumMod val="10000"/>
                </a:schemeClr>
              </a:solidFill>
              <a:latin typeface="Montserrat" charset="-52"/>
            </a:endParaRPr>
          </a:p>
          <a:p>
            <a:pPr marL="0" lvl="0" indent="0" algn="l" rtl="0">
              <a:lnSpc>
                <a:spcPct val="100000"/>
              </a:lnSpc>
              <a:spcBef>
                <a:spcPts val="0"/>
              </a:spcBef>
              <a:spcAft>
                <a:spcPts val="0"/>
              </a:spcAft>
              <a:buNone/>
            </a:pPr>
            <a:endParaRPr sz="1200" dirty="0">
              <a:solidFill>
                <a:schemeClr val="bg1">
                  <a:lumMod val="10000"/>
                </a:schemeClr>
              </a:solidFill>
              <a:latin typeface="Montserrat" charset="-52"/>
            </a:endParaRPr>
          </a:p>
          <a:p>
            <a:pPr marL="0" lvl="0" indent="0" algn="l" rtl="0">
              <a:lnSpc>
                <a:spcPct val="100000"/>
              </a:lnSpc>
              <a:spcBef>
                <a:spcPts val="0"/>
              </a:spcBef>
              <a:spcAft>
                <a:spcPts val="0"/>
              </a:spcAft>
              <a:buNone/>
            </a:pPr>
            <a:endParaRPr sz="1200" dirty="0">
              <a:solidFill>
                <a:schemeClr val="bg1">
                  <a:lumMod val="10000"/>
                </a:schemeClr>
              </a:solidFill>
              <a:latin typeface="Montserrat" charset="-52"/>
            </a:endParaRPr>
          </a:p>
          <a:p>
            <a:pPr marL="0" lvl="0" indent="0" algn="l" rtl="0">
              <a:lnSpc>
                <a:spcPct val="100000"/>
              </a:lnSpc>
              <a:spcBef>
                <a:spcPts val="0"/>
              </a:spcBef>
              <a:spcAft>
                <a:spcPts val="0"/>
              </a:spcAft>
              <a:buNone/>
            </a:pPr>
            <a:endParaRPr sz="1200" dirty="0">
              <a:solidFill>
                <a:schemeClr val="bg1">
                  <a:lumMod val="10000"/>
                </a:schemeClr>
              </a:solidFill>
              <a:latin typeface="Montserrat" charset="-52"/>
            </a:endParaRPr>
          </a:p>
          <a:p>
            <a:pPr marL="0" lvl="0" indent="0" algn="l" rtl="0">
              <a:lnSpc>
                <a:spcPct val="100000"/>
              </a:lnSpc>
              <a:spcBef>
                <a:spcPts val="0"/>
              </a:spcBef>
              <a:spcAft>
                <a:spcPts val="0"/>
              </a:spcAft>
              <a:buNone/>
            </a:pPr>
            <a:endParaRPr sz="1200" dirty="0">
              <a:solidFill>
                <a:schemeClr val="bg1">
                  <a:lumMod val="10000"/>
                </a:schemeClr>
              </a:solidFill>
              <a:latin typeface="Montserrat" charset="-52"/>
            </a:endParaRPr>
          </a:p>
          <a:p>
            <a:pPr marL="0" lvl="0" indent="0" algn="l" rtl="0">
              <a:lnSpc>
                <a:spcPct val="100000"/>
              </a:lnSpc>
              <a:spcBef>
                <a:spcPts val="0"/>
              </a:spcBef>
              <a:spcAft>
                <a:spcPts val="0"/>
              </a:spcAft>
              <a:buNone/>
            </a:pPr>
            <a:endParaRPr sz="1200" dirty="0">
              <a:solidFill>
                <a:schemeClr val="bg1">
                  <a:lumMod val="10000"/>
                </a:schemeClr>
              </a:solidFill>
              <a:latin typeface="Montserrat" charset="-52"/>
            </a:endParaRPr>
          </a:p>
          <a:p>
            <a:pPr marL="0" lvl="0" indent="0" algn="l" rtl="0">
              <a:lnSpc>
                <a:spcPct val="100000"/>
              </a:lnSpc>
              <a:spcBef>
                <a:spcPts val="0"/>
              </a:spcBef>
              <a:spcAft>
                <a:spcPts val="0"/>
              </a:spcAft>
              <a:buNone/>
            </a:pPr>
            <a:endParaRPr sz="1200" dirty="0">
              <a:solidFill>
                <a:schemeClr val="bg1">
                  <a:lumMod val="10000"/>
                </a:schemeClr>
              </a:solidFill>
              <a:latin typeface="Montserrat" charset="-52"/>
            </a:endParaRPr>
          </a:p>
          <a:p>
            <a:pPr marL="0" lvl="0" indent="0" algn="l" rtl="0">
              <a:lnSpc>
                <a:spcPct val="100000"/>
              </a:lnSpc>
              <a:spcBef>
                <a:spcPts val="0"/>
              </a:spcBef>
              <a:spcAft>
                <a:spcPts val="0"/>
              </a:spcAft>
              <a:buNone/>
            </a:pPr>
            <a:endParaRPr sz="1200" dirty="0">
              <a:solidFill>
                <a:schemeClr val="bg1">
                  <a:lumMod val="10000"/>
                </a:schemeClr>
              </a:solidFill>
              <a:latin typeface="Montserrat" charset="-52"/>
            </a:endParaRPr>
          </a:p>
          <a:p>
            <a:pPr marL="0" lvl="0" indent="0" algn="l" rtl="0">
              <a:spcBef>
                <a:spcPts val="0"/>
              </a:spcBef>
              <a:spcAft>
                <a:spcPts val="0"/>
              </a:spcAft>
              <a:buNone/>
            </a:pPr>
            <a:endParaRPr sz="1200" dirty="0">
              <a:solidFill>
                <a:schemeClr val="bg1">
                  <a:lumMod val="10000"/>
                </a:schemeClr>
              </a:solidFill>
              <a:latin typeface="Montserrat" charset="-52"/>
            </a:endParaRPr>
          </a:p>
          <a:p>
            <a:pPr marL="0" lvl="0" indent="0" algn="l" rtl="0">
              <a:spcBef>
                <a:spcPts val="0"/>
              </a:spcBef>
              <a:spcAft>
                <a:spcPts val="0"/>
              </a:spcAft>
              <a:buNone/>
            </a:pPr>
            <a:endParaRPr sz="1200" dirty="0">
              <a:solidFill>
                <a:schemeClr val="bg1">
                  <a:lumMod val="10000"/>
                </a:schemeClr>
              </a:solidFill>
              <a:latin typeface="Montserrat" charset="-52"/>
            </a:endParaRPr>
          </a:p>
        </p:txBody>
      </p:sp>
    </p:spTree>
  </p:cSld>
  <p:clrMapOvr>
    <a:masterClrMapping/>
  </p:clrMapOvr>
  <p:transition spd="slow">
    <p:plu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86265" y="661182"/>
            <a:ext cx="7544635" cy="3699518"/>
          </a:xfrm>
        </p:spPr>
        <p:txBody>
          <a:bodyPr/>
          <a:lstStyle/>
          <a:p>
            <a:pPr marL="0" lvl="0" indent="0">
              <a:lnSpc>
                <a:spcPct val="150000"/>
              </a:lnSpc>
              <a:buNone/>
            </a:pPr>
            <a:r>
              <a:rPr lang="ru-RU" sz="1600" b="1" dirty="0">
                <a:solidFill>
                  <a:schemeClr val="bg1">
                    <a:lumMod val="10000"/>
                  </a:schemeClr>
                </a:solidFill>
                <a:latin typeface="Montserrat" charset="-52"/>
              </a:rPr>
              <a:t>Неспецифические</a:t>
            </a:r>
            <a:r>
              <a:rPr lang="ru-RU" sz="1600" dirty="0">
                <a:solidFill>
                  <a:schemeClr val="bg1">
                    <a:lumMod val="10000"/>
                  </a:schemeClr>
                </a:solidFill>
                <a:latin typeface="Montserrat" charset="-52"/>
              </a:rPr>
              <a:t> осложнения обусловлены наслоением вторичной бактериальной флоры (пневмония, бронхит, тонзиллит, лимфаденит, отит).</a:t>
            </a:r>
          </a:p>
          <a:p>
            <a:pPr marL="0" lvl="0" indent="0">
              <a:lnSpc>
                <a:spcPct val="150000"/>
              </a:lnSpc>
              <a:buNone/>
            </a:pPr>
            <a:r>
              <a:rPr lang="ru-RU" sz="1600" b="1" dirty="0" err="1">
                <a:solidFill>
                  <a:schemeClr val="bg1">
                    <a:lumMod val="10000"/>
                  </a:schemeClr>
                </a:solidFill>
                <a:latin typeface="Montserrat" charset="-52"/>
              </a:rPr>
              <a:t>Резидуальные</a:t>
            </a:r>
            <a:r>
              <a:rPr lang="ru-RU" sz="1600" b="1" dirty="0">
                <a:solidFill>
                  <a:schemeClr val="bg1">
                    <a:lumMod val="10000"/>
                  </a:schemeClr>
                </a:solidFill>
                <a:latin typeface="Montserrat" charset="-52"/>
              </a:rPr>
              <a:t> явления:</a:t>
            </a:r>
            <a:r>
              <a:rPr lang="ru-RU" sz="1600" dirty="0">
                <a:solidFill>
                  <a:schemeClr val="bg1">
                    <a:lumMod val="10000"/>
                  </a:schemeClr>
                </a:solidFill>
                <a:latin typeface="Montserrat" charset="-52"/>
              </a:rPr>
              <a:t> хронические </a:t>
            </a:r>
            <a:r>
              <a:rPr lang="ru-RU" sz="1600" dirty="0" err="1">
                <a:solidFill>
                  <a:schemeClr val="bg1">
                    <a:lumMod val="10000"/>
                  </a:schemeClr>
                </a:solidFill>
                <a:latin typeface="Montserrat" charset="-52"/>
              </a:rPr>
              <a:t>бронхолегочные</a:t>
            </a:r>
            <a:r>
              <a:rPr lang="ru-RU" sz="1600" dirty="0">
                <a:solidFill>
                  <a:schemeClr val="bg1">
                    <a:lumMod val="10000"/>
                  </a:schemeClr>
                </a:solidFill>
                <a:latin typeface="Montserrat" charset="-52"/>
              </a:rPr>
              <a:t> заболевания (хронический бронхит, бронхоэктатическая болезнь); задержка психо­моторного развития, неврозы, судорожный синдром, различные речевые расстройства; </a:t>
            </a:r>
            <a:r>
              <a:rPr lang="ru-RU" sz="1600" dirty="0" err="1">
                <a:solidFill>
                  <a:schemeClr val="bg1">
                    <a:lumMod val="10000"/>
                  </a:schemeClr>
                </a:solidFill>
                <a:latin typeface="Montserrat" charset="-52"/>
              </a:rPr>
              <a:t>энурез</a:t>
            </a:r>
            <a:r>
              <a:rPr lang="ru-RU" sz="1600" dirty="0">
                <a:solidFill>
                  <a:schemeClr val="bg1">
                    <a:lumMod val="10000"/>
                  </a:schemeClr>
                </a:solidFill>
                <a:latin typeface="Montserrat" charset="-52"/>
              </a:rPr>
              <a:t>; редко – слепота, глухота, парезы, параличи.</a:t>
            </a:r>
          </a:p>
          <a:p>
            <a:pPr>
              <a:buNone/>
            </a:pPr>
            <a:endParaRPr lang="ru-RU" dirty="0"/>
          </a:p>
        </p:txBody>
      </p:sp>
    </p:spTree>
  </p:cSld>
  <p:clrMapOvr>
    <a:masterClrMapping/>
  </p:clrMapOvr>
  <p:transition spd="slow">
    <p:plu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8"/>
          <p:cNvSpPr/>
          <p:nvPr/>
        </p:nvSpPr>
        <p:spPr>
          <a:xfrm>
            <a:off x="8477626" y="1704951"/>
            <a:ext cx="567900" cy="572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71" name="Google Shape;371;p28"/>
          <p:cNvSpPr/>
          <p:nvPr/>
        </p:nvSpPr>
        <p:spPr>
          <a:xfrm>
            <a:off x="94257" y="1657420"/>
            <a:ext cx="567900" cy="572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72" name="Google Shape;372;p2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Montserrat" charset="-52"/>
                <a:ea typeface="Roboto"/>
                <a:cs typeface="Roboto"/>
                <a:sym typeface="Roboto"/>
              </a:rPr>
              <a:t>Диагностика коклюша</a:t>
            </a:r>
            <a:endParaRPr dirty="0">
              <a:latin typeface="Montserrat" charset="-52"/>
              <a:ea typeface="Roboto"/>
              <a:cs typeface="Roboto"/>
              <a:sym typeface="Roboto"/>
            </a:endParaRPr>
          </a:p>
          <a:p>
            <a:pPr marL="0" lvl="0" indent="0" algn="ctr" rtl="0">
              <a:spcBef>
                <a:spcPts val="0"/>
              </a:spcBef>
              <a:spcAft>
                <a:spcPts val="0"/>
              </a:spcAft>
              <a:buNone/>
            </a:pPr>
            <a:endParaRPr dirty="0">
              <a:latin typeface="Montserrat" charset="-52"/>
              <a:ea typeface="Roboto"/>
              <a:cs typeface="Roboto"/>
              <a:sym typeface="Roboto"/>
            </a:endParaRPr>
          </a:p>
          <a:p>
            <a:pPr marL="0" lvl="0" indent="0" algn="ctr" rtl="0">
              <a:spcBef>
                <a:spcPts val="0"/>
              </a:spcBef>
              <a:spcAft>
                <a:spcPts val="0"/>
              </a:spcAft>
              <a:buNone/>
            </a:pPr>
            <a:endParaRPr dirty="0">
              <a:latin typeface="Montserrat" charset="-52"/>
              <a:ea typeface="Roboto"/>
              <a:cs typeface="Roboto"/>
              <a:sym typeface="Roboto"/>
            </a:endParaRPr>
          </a:p>
        </p:txBody>
      </p:sp>
      <p:sp>
        <p:nvSpPr>
          <p:cNvPr id="373" name="Google Shape;373;p28"/>
          <p:cNvSpPr txBox="1">
            <a:spLocks noGrp="1"/>
          </p:cNvSpPr>
          <p:nvPr>
            <p:ph type="subTitle" idx="1"/>
          </p:nvPr>
        </p:nvSpPr>
        <p:spPr>
          <a:xfrm>
            <a:off x="424863" y="2806101"/>
            <a:ext cx="2344500" cy="139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bg1">
                    <a:lumMod val="10000"/>
                  </a:schemeClr>
                </a:solidFill>
                <a:latin typeface="Montserrat" charset="-52"/>
              </a:rPr>
              <a:t>Диагноз подтверждается на основе клинических данных и результатов лабораторных тестов.</a:t>
            </a:r>
            <a:endParaRPr sz="1200" dirty="0">
              <a:solidFill>
                <a:schemeClr val="bg1">
                  <a:lumMod val="10000"/>
                </a:schemeClr>
              </a:solidFill>
              <a:latin typeface="Montserrat" charset="-52"/>
            </a:endParaRPr>
          </a:p>
          <a:p>
            <a:pPr marL="0" lvl="0" indent="0" algn="l" rtl="0">
              <a:spcBef>
                <a:spcPts val="0"/>
              </a:spcBef>
              <a:spcAft>
                <a:spcPts val="0"/>
              </a:spcAft>
              <a:buNone/>
            </a:pPr>
            <a:endParaRPr sz="1200" dirty="0">
              <a:solidFill>
                <a:schemeClr val="bg1">
                  <a:lumMod val="10000"/>
                </a:schemeClr>
              </a:solidFill>
              <a:latin typeface="Montserrat" charset="-52"/>
            </a:endParaRPr>
          </a:p>
          <a:p>
            <a:pPr marL="0" lvl="0" indent="0" algn="l" rtl="0">
              <a:spcBef>
                <a:spcPts val="0"/>
              </a:spcBef>
              <a:spcAft>
                <a:spcPts val="0"/>
              </a:spcAft>
              <a:buNone/>
            </a:pPr>
            <a:endParaRPr sz="1200" dirty="0">
              <a:solidFill>
                <a:schemeClr val="bg1">
                  <a:lumMod val="10000"/>
                </a:schemeClr>
              </a:solidFill>
              <a:latin typeface="Montserrat" charset="-52"/>
            </a:endParaRPr>
          </a:p>
        </p:txBody>
      </p:sp>
      <p:sp>
        <p:nvSpPr>
          <p:cNvPr id="377" name="Google Shape;377;p28"/>
          <p:cNvSpPr txBox="1">
            <a:spLocks noGrp="1"/>
          </p:cNvSpPr>
          <p:nvPr>
            <p:ph type="subTitle" idx="2"/>
          </p:nvPr>
        </p:nvSpPr>
        <p:spPr>
          <a:xfrm>
            <a:off x="3294030" y="2765731"/>
            <a:ext cx="2344500" cy="139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bg1">
                    <a:lumMod val="10000"/>
                  </a:schemeClr>
                </a:solidFill>
                <a:latin typeface="Montserrat" charset="-52"/>
              </a:rPr>
              <a:t>Для диагностики используют бактериологический посев, серологические тесты и ПЦР.</a:t>
            </a:r>
            <a:endParaRPr sz="1200" dirty="0">
              <a:solidFill>
                <a:schemeClr val="bg1">
                  <a:lumMod val="10000"/>
                </a:schemeClr>
              </a:solidFill>
              <a:latin typeface="Montserrat" charset="-52"/>
            </a:endParaRPr>
          </a:p>
          <a:p>
            <a:pPr marL="0" lvl="0" indent="0" algn="l" rtl="0">
              <a:spcBef>
                <a:spcPts val="0"/>
              </a:spcBef>
              <a:spcAft>
                <a:spcPts val="0"/>
              </a:spcAft>
              <a:buNone/>
            </a:pPr>
            <a:endParaRPr sz="1200" dirty="0">
              <a:solidFill>
                <a:schemeClr val="bg1">
                  <a:lumMod val="10000"/>
                </a:schemeClr>
              </a:solidFill>
              <a:latin typeface="Montserrat" charset="-52"/>
            </a:endParaRPr>
          </a:p>
          <a:p>
            <a:pPr marL="0" lvl="0" indent="0" algn="l" rtl="0">
              <a:spcBef>
                <a:spcPts val="0"/>
              </a:spcBef>
              <a:spcAft>
                <a:spcPts val="0"/>
              </a:spcAft>
              <a:buNone/>
            </a:pPr>
            <a:endParaRPr sz="1200" dirty="0">
              <a:solidFill>
                <a:schemeClr val="bg1">
                  <a:lumMod val="10000"/>
                </a:schemeClr>
              </a:solidFill>
              <a:latin typeface="Montserrat" charset="-52"/>
            </a:endParaRPr>
          </a:p>
        </p:txBody>
      </p:sp>
      <p:sp>
        <p:nvSpPr>
          <p:cNvPr id="375" name="Google Shape;375;p28"/>
          <p:cNvSpPr txBox="1">
            <a:spLocks noGrp="1"/>
          </p:cNvSpPr>
          <p:nvPr>
            <p:ph type="subTitle" idx="3"/>
          </p:nvPr>
        </p:nvSpPr>
        <p:spPr>
          <a:xfrm>
            <a:off x="6030190" y="2525151"/>
            <a:ext cx="2898318" cy="2116122"/>
          </a:xfrm>
          <a:prstGeom prst="rect">
            <a:avLst/>
          </a:prstGeom>
        </p:spPr>
        <p:txBody>
          <a:bodyPr spcFirstLastPara="1" wrap="square" lIns="91425" tIns="91425" rIns="91425" bIns="91425" anchor="b" anchorCtr="0">
            <a:noAutofit/>
          </a:bodyPr>
          <a:lstStyle/>
          <a:p>
            <a:pPr marL="88900" indent="1588" algn="l"/>
            <a:r>
              <a:rPr lang="ru-RU" sz="1200" dirty="0">
                <a:solidFill>
                  <a:schemeClr val="bg1">
                    <a:lumMod val="10000"/>
                  </a:schemeClr>
                </a:solidFill>
                <a:latin typeface="Montserrat" charset="-52"/>
              </a:rPr>
              <a:t>Рентгенография легких или их компьютерная томография.</a:t>
            </a:r>
          </a:p>
          <a:p>
            <a:pPr marL="88900" indent="1588" algn="l"/>
            <a:r>
              <a:rPr lang="ru-RU" sz="1200" dirty="0">
                <a:solidFill>
                  <a:schemeClr val="bg1">
                    <a:lumMod val="10000"/>
                  </a:schemeClr>
                </a:solidFill>
                <a:latin typeface="Montserrat" charset="-52"/>
              </a:rPr>
              <a:t>Определение насыщенности крови кислородом (определение наличия гипоксии).</a:t>
            </a:r>
          </a:p>
          <a:p>
            <a:pPr marL="88900" indent="1588" algn="l"/>
            <a:r>
              <a:rPr lang="ru-RU" sz="1200" dirty="0">
                <a:solidFill>
                  <a:schemeClr val="bg1">
                    <a:lumMod val="10000"/>
                  </a:schemeClr>
                </a:solidFill>
                <a:latin typeface="Montserrat" charset="-52"/>
              </a:rPr>
              <a:t>Общие анализы крови и мочи.</a:t>
            </a:r>
          </a:p>
          <a:p>
            <a:pPr marL="88900" indent="1588" algn="l"/>
            <a:r>
              <a:rPr lang="ru-RU" sz="1200" dirty="0">
                <a:solidFill>
                  <a:schemeClr val="bg1">
                    <a:lumMod val="10000"/>
                  </a:schemeClr>
                </a:solidFill>
                <a:latin typeface="Montserrat" charset="-52"/>
              </a:rPr>
              <a:t>Биохимический анализ крови.</a:t>
            </a:r>
          </a:p>
          <a:p>
            <a:pPr marL="0" lvl="0" indent="0" algn="l" rtl="0">
              <a:spcBef>
                <a:spcPts val="0"/>
              </a:spcBef>
              <a:spcAft>
                <a:spcPts val="0"/>
              </a:spcAft>
              <a:buNone/>
            </a:pPr>
            <a:endParaRPr sz="1200" dirty="0">
              <a:solidFill>
                <a:schemeClr val="bg1">
                  <a:lumMod val="10000"/>
                </a:schemeClr>
              </a:solidFill>
              <a:latin typeface="Montserrat" charset="-52"/>
              <a:sym typeface="Roboto"/>
            </a:endParaRPr>
          </a:p>
        </p:txBody>
      </p:sp>
      <p:sp>
        <p:nvSpPr>
          <p:cNvPr id="374" name="Google Shape;374;p28"/>
          <p:cNvSpPr txBox="1">
            <a:spLocks noGrp="1"/>
          </p:cNvSpPr>
          <p:nvPr>
            <p:ph type="subTitle" idx="4"/>
          </p:nvPr>
        </p:nvSpPr>
        <p:spPr>
          <a:xfrm>
            <a:off x="748100" y="1596684"/>
            <a:ext cx="2344500" cy="81592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dirty="0">
                <a:solidFill>
                  <a:schemeClr val="accent2">
                    <a:lumMod val="75000"/>
                  </a:schemeClr>
                </a:solidFill>
                <a:latin typeface="Montserrat" charset="-52"/>
                <a:ea typeface="Roboto"/>
                <a:cs typeface="Roboto"/>
                <a:sym typeface="Roboto"/>
              </a:rPr>
              <a:t>Клинические тесты</a:t>
            </a:r>
            <a:endParaRPr sz="1800" dirty="0">
              <a:solidFill>
                <a:schemeClr val="accent2">
                  <a:lumMod val="75000"/>
                </a:schemeClr>
              </a:solidFill>
              <a:latin typeface="Montserrat" charset="-52"/>
              <a:ea typeface="Roboto"/>
              <a:cs typeface="Roboto"/>
              <a:sym typeface="Roboto"/>
            </a:endParaRPr>
          </a:p>
        </p:txBody>
      </p:sp>
      <p:sp>
        <p:nvSpPr>
          <p:cNvPr id="11" name="Подзаголовок 10"/>
          <p:cNvSpPr>
            <a:spLocks noGrp="1"/>
          </p:cNvSpPr>
          <p:nvPr>
            <p:ph type="subTitle" idx="5"/>
          </p:nvPr>
        </p:nvSpPr>
        <p:spPr>
          <a:xfrm>
            <a:off x="3032333" y="1704109"/>
            <a:ext cx="2583872" cy="671946"/>
          </a:xfrm>
        </p:spPr>
        <p:txBody>
          <a:bodyPr anchor="ctr"/>
          <a:lstStyle/>
          <a:p>
            <a:r>
              <a:rPr lang="ru-RU" sz="1800" dirty="0">
                <a:solidFill>
                  <a:schemeClr val="accent2">
                    <a:lumMod val="75000"/>
                  </a:schemeClr>
                </a:solidFill>
                <a:latin typeface="Montserrat" charset="-52"/>
                <a:ea typeface="Roboto" charset="0"/>
              </a:rPr>
              <a:t>Лабораторные</a:t>
            </a:r>
          </a:p>
          <a:p>
            <a:r>
              <a:rPr lang="ru-RU" sz="1800" dirty="0">
                <a:solidFill>
                  <a:schemeClr val="accent2">
                    <a:lumMod val="75000"/>
                  </a:schemeClr>
                </a:solidFill>
                <a:latin typeface="Montserrat" charset="-52"/>
                <a:ea typeface="Roboto" charset="0"/>
              </a:rPr>
              <a:t>исследования</a:t>
            </a:r>
          </a:p>
        </p:txBody>
      </p:sp>
      <p:sp>
        <p:nvSpPr>
          <p:cNvPr id="12" name="Подзаголовок 11"/>
          <p:cNvSpPr>
            <a:spLocks noGrp="1"/>
          </p:cNvSpPr>
          <p:nvPr>
            <p:ph type="subTitle" idx="6"/>
          </p:nvPr>
        </p:nvSpPr>
        <p:spPr>
          <a:xfrm>
            <a:off x="5943600" y="1801092"/>
            <a:ext cx="2611583" cy="443346"/>
          </a:xfrm>
        </p:spPr>
        <p:txBody>
          <a:bodyPr/>
          <a:lstStyle/>
          <a:p>
            <a:r>
              <a:rPr lang="ru-RU" sz="1800" dirty="0">
                <a:solidFill>
                  <a:schemeClr val="accent2">
                    <a:lumMod val="75000"/>
                  </a:schemeClr>
                </a:solidFill>
                <a:latin typeface="Montserrat" charset="-52"/>
                <a:ea typeface="Roboto" charset="0"/>
              </a:rPr>
              <a:t>Дополнительные</a:t>
            </a:r>
          </a:p>
        </p:txBody>
      </p:sp>
    </p:spTree>
  </p:cSld>
  <p:clrMapOvr>
    <a:masterClrMapping/>
  </p:clrMapOvr>
  <p:transition spd="slow">
    <p:plu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9">
          <a:extLst>
            <a:ext uri="{FF2B5EF4-FFF2-40B4-BE49-F238E27FC236}">
              <a16:creationId xmlns:a16="http://schemas.microsoft.com/office/drawing/2014/main" id="{70AE6628-BC41-A112-1A36-A82C349FBA91}"/>
            </a:ext>
          </a:extLst>
        </p:cNvPr>
        <p:cNvGrpSpPr/>
        <p:nvPr/>
      </p:nvGrpSpPr>
      <p:grpSpPr>
        <a:xfrm>
          <a:off x="0" y="0"/>
          <a:ext cx="0" cy="0"/>
          <a:chOff x="0" y="0"/>
          <a:chExt cx="0" cy="0"/>
        </a:xfrm>
      </p:grpSpPr>
      <p:sp>
        <p:nvSpPr>
          <p:cNvPr id="370" name="Google Shape;370;p28">
            <a:extLst>
              <a:ext uri="{FF2B5EF4-FFF2-40B4-BE49-F238E27FC236}">
                <a16:creationId xmlns:a16="http://schemas.microsoft.com/office/drawing/2014/main" id="{4604353B-28D3-B929-07A4-B169EA16F91E}"/>
              </a:ext>
            </a:extLst>
          </p:cNvPr>
          <p:cNvSpPr/>
          <p:nvPr/>
        </p:nvSpPr>
        <p:spPr>
          <a:xfrm>
            <a:off x="8574258" y="1814731"/>
            <a:ext cx="450166" cy="371479"/>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71" name="Google Shape;371;p28">
            <a:extLst>
              <a:ext uri="{FF2B5EF4-FFF2-40B4-BE49-F238E27FC236}">
                <a16:creationId xmlns:a16="http://schemas.microsoft.com/office/drawing/2014/main" id="{0C08952D-5739-8906-8E6D-3D465A6856B3}"/>
              </a:ext>
            </a:extLst>
          </p:cNvPr>
          <p:cNvSpPr/>
          <p:nvPr/>
        </p:nvSpPr>
        <p:spPr>
          <a:xfrm>
            <a:off x="0" y="1835834"/>
            <a:ext cx="407963" cy="394216"/>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72" name="Google Shape;372;p28">
            <a:extLst>
              <a:ext uri="{FF2B5EF4-FFF2-40B4-BE49-F238E27FC236}">
                <a16:creationId xmlns:a16="http://schemas.microsoft.com/office/drawing/2014/main" id="{FEE933A2-E482-F395-7A6F-D8D42ABF0297}"/>
              </a:ext>
            </a:extLst>
          </p:cNvPr>
          <p:cNvSpPr txBox="1">
            <a:spLocks noGrp="1"/>
          </p:cNvSpPr>
          <p:nvPr>
            <p:ph type="title"/>
          </p:nvPr>
        </p:nvSpPr>
        <p:spPr>
          <a:xfrm>
            <a:off x="720000" y="445024"/>
            <a:ext cx="7704000" cy="100394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dirty="0">
                <a:latin typeface="Montserrat" charset="-52"/>
                <a:ea typeface="Roboto"/>
                <a:cs typeface="Roboto"/>
                <a:sym typeface="Roboto"/>
              </a:rPr>
              <a:t>Методы и сроки лабораторной диагностики</a:t>
            </a:r>
            <a:endParaRPr dirty="0">
              <a:latin typeface="Montserrat" charset="-52"/>
              <a:ea typeface="Roboto"/>
              <a:cs typeface="Roboto"/>
              <a:sym typeface="Roboto"/>
            </a:endParaRPr>
          </a:p>
        </p:txBody>
      </p:sp>
      <p:sp>
        <p:nvSpPr>
          <p:cNvPr id="373" name="Google Shape;373;p28">
            <a:extLst>
              <a:ext uri="{FF2B5EF4-FFF2-40B4-BE49-F238E27FC236}">
                <a16:creationId xmlns:a16="http://schemas.microsoft.com/office/drawing/2014/main" id="{DAF651CE-2E08-7578-610E-B597E150798A}"/>
              </a:ext>
            </a:extLst>
          </p:cNvPr>
          <p:cNvSpPr txBox="1">
            <a:spLocks noGrp="1"/>
          </p:cNvSpPr>
          <p:nvPr>
            <p:ph type="subTitle" idx="1"/>
          </p:nvPr>
        </p:nvSpPr>
        <p:spPr>
          <a:xfrm>
            <a:off x="424863" y="2525150"/>
            <a:ext cx="2607470" cy="190137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lumMod val="10000"/>
                  </a:schemeClr>
                </a:solidFill>
                <a:latin typeface="Montserrat" charset="-52"/>
              </a:rPr>
              <a:t>Ранние сроки заболевания (не позднее третьей недели), до начала терапии антибактериальными препаратами. </a:t>
            </a:r>
            <a:endParaRPr dirty="0">
              <a:solidFill>
                <a:schemeClr val="bg1">
                  <a:lumMod val="10000"/>
                </a:schemeClr>
              </a:solidFill>
              <a:latin typeface="Montserrat" charset="-52"/>
            </a:endParaRPr>
          </a:p>
          <a:p>
            <a:pPr marL="0" lvl="0" indent="0" algn="l" rtl="0">
              <a:spcBef>
                <a:spcPts val="0"/>
              </a:spcBef>
              <a:spcAft>
                <a:spcPts val="0"/>
              </a:spcAft>
              <a:buNone/>
            </a:pPr>
            <a:endParaRPr dirty="0">
              <a:solidFill>
                <a:schemeClr val="bg1">
                  <a:lumMod val="10000"/>
                </a:schemeClr>
              </a:solidFill>
              <a:latin typeface="Montserrat" charset="-52"/>
            </a:endParaRPr>
          </a:p>
          <a:p>
            <a:pPr marL="0" lvl="0" indent="0" algn="l" rtl="0">
              <a:spcBef>
                <a:spcPts val="0"/>
              </a:spcBef>
              <a:spcAft>
                <a:spcPts val="0"/>
              </a:spcAft>
              <a:buNone/>
            </a:pPr>
            <a:endParaRPr sz="1200" dirty="0">
              <a:solidFill>
                <a:schemeClr val="bg1">
                  <a:lumMod val="10000"/>
                </a:schemeClr>
              </a:solidFill>
              <a:latin typeface="Montserrat" charset="-52"/>
            </a:endParaRPr>
          </a:p>
        </p:txBody>
      </p:sp>
      <p:sp>
        <p:nvSpPr>
          <p:cNvPr id="377" name="Google Shape;377;p28">
            <a:extLst>
              <a:ext uri="{FF2B5EF4-FFF2-40B4-BE49-F238E27FC236}">
                <a16:creationId xmlns:a16="http://schemas.microsoft.com/office/drawing/2014/main" id="{7F53957E-D284-1F1B-EF4E-72FDB77053E6}"/>
              </a:ext>
            </a:extLst>
          </p:cNvPr>
          <p:cNvSpPr txBox="1">
            <a:spLocks noGrp="1"/>
          </p:cNvSpPr>
          <p:nvPr>
            <p:ph type="subTitle" idx="2"/>
          </p:nvPr>
        </p:nvSpPr>
        <p:spPr>
          <a:xfrm>
            <a:off x="3415146" y="2571750"/>
            <a:ext cx="2223384" cy="15853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lumMod val="10000"/>
                  </a:schemeClr>
                </a:solidFill>
                <a:latin typeface="Montserrat" charset="-52"/>
              </a:rPr>
              <a:t>Ранние и поздние сроки заболевания и на фоне лечения антибиотиками.</a:t>
            </a:r>
            <a:endParaRPr sz="1200" dirty="0">
              <a:solidFill>
                <a:schemeClr val="bg1">
                  <a:lumMod val="10000"/>
                </a:schemeClr>
              </a:solidFill>
              <a:latin typeface="Montserrat" charset="-52"/>
            </a:endParaRPr>
          </a:p>
          <a:p>
            <a:pPr marL="0" lvl="0" indent="0" algn="l" rtl="0">
              <a:spcBef>
                <a:spcPts val="0"/>
              </a:spcBef>
              <a:spcAft>
                <a:spcPts val="0"/>
              </a:spcAft>
              <a:buNone/>
            </a:pPr>
            <a:endParaRPr sz="1200" dirty="0">
              <a:solidFill>
                <a:schemeClr val="bg1">
                  <a:lumMod val="10000"/>
                </a:schemeClr>
              </a:solidFill>
              <a:latin typeface="Montserrat" charset="-52"/>
            </a:endParaRPr>
          </a:p>
        </p:txBody>
      </p:sp>
      <p:sp>
        <p:nvSpPr>
          <p:cNvPr id="375" name="Google Shape;375;p28">
            <a:extLst>
              <a:ext uri="{FF2B5EF4-FFF2-40B4-BE49-F238E27FC236}">
                <a16:creationId xmlns:a16="http://schemas.microsoft.com/office/drawing/2014/main" id="{B933F09C-7ED1-771E-422B-D17FF1A4E316}"/>
              </a:ext>
            </a:extLst>
          </p:cNvPr>
          <p:cNvSpPr txBox="1">
            <a:spLocks noGrp="1"/>
          </p:cNvSpPr>
          <p:nvPr>
            <p:ph type="subTitle" idx="3"/>
          </p:nvPr>
        </p:nvSpPr>
        <p:spPr>
          <a:xfrm>
            <a:off x="5728855" y="2525151"/>
            <a:ext cx="3199653" cy="1818250"/>
          </a:xfrm>
          <a:prstGeom prst="rect">
            <a:avLst/>
          </a:prstGeom>
        </p:spPr>
        <p:txBody>
          <a:bodyPr spcFirstLastPara="1" wrap="square" lIns="91425" tIns="91425" rIns="91425" bIns="91425" anchor="b" anchorCtr="0">
            <a:noAutofit/>
          </a:bodyPr>
          <a:lstStyle/>
          <a:p>
            <a:pPr marL="88900" indent="1588" algn="l"/>
            <a:r>
              <a:rPr lang="ru-RU" dirty="0" err="1">
                <a:solidFill>
                  <a:schemeClr val="bg1">
                    <a:lumMod val="10000"/>
                  </a:schemeClr>
                </a:solidFill>
                <a:latin typeface="Montserrat" charset="-52"/>
              </a:rPr>
              <a:t>IgM</a:t>
            </a:r>
            <a:r>
              <a:rPr lang="ru-RU" dirty="0">
                <a:solidFill>
                  <a:schemeClr val="bg1">
                    <a:lumMod val="10000"/>
                  </a:schemeClr>
                </a:solidFill>
                <a:latin typeface="Montserrat" charset="-52"/>
              </a:rPr>
              <a:t> и IgA образуются не раньше второй недели. спустя еще 1 неделю начинают обнаруживаться и антитела класса </a:t>
            </a:r>
            <a:r>
              <a:rPr lang="ru-RU" dirty="0" err="1">
                <a:solidFill>
                  <a:schemeClr val="bg1">
                    <a:lumMod val="10000"/>
                  </a:schemeClr>
                </a:solidFill>
                <a:latin typeface="Montserrat" charset="-52"/>
              </a:rPr>
              <a:t>IgG</a:t>
            </a:r>
            <a:r>
              <a:rPr lang="ru-RU" dirty="0">
                <a:solidFill>
                  <a:schemeClr val="bg1">
                    <a:lumMod val="10000"/>
                  </a:schemeClr>
                </a:solidFill>
                <a:latin typeface="Montserrat" charset="-52"/>
              </a:rPr>
              <a:t>, достигая своего максимума к 6-8 неделе.</a:t>
            </a:r>
          </a:p>
          <a:p>
            <a:pPr marL="0" lvl="0" indent="0" algn="l" rtl="0">
              <a:spcBef>
                <a:spcPts val="0"/>
              </a:spcBef>
              <a:spcAft>
                <a:spcPts val="0"/>
              </a:spcAft>
              <a:buNone/>
            </a:pPr>
            <a:endParaRPr sz="1200" dirty="0">
              <a:solidFill>
                <a:schemeClr val="bg1">
                  <a:lumMod val="10000"/>
                </a:schemeClr>
              </a:solidFill>
              <a:latin typeface="Montserrat" charset="-52"/>
              <a:sym typeface="Roboto"/>
            </a:endParaRPr>
          </a:p>
        </p:txBody>
      </p:sp>
      <p:sp>
        <p:nvSpPr>
          <p:cNvPr id="374" name="Google Shape;374;p28">
            <a:extLst>
              <a:ext uri="{FF2B5EF4-FFF2-40B4-BE49-F238E27FC236}">
                <a16:creationId xmlns:a16="http://schemas.microsoft.com/office/drawing/2014/main" id="{AE2AF905-A7D0-A6E9-5C27-36E47D926CF2}"/>
              </a:ext>
            </a:extLst>
          </p:cNvPr>
          <p:cNvSpPr txBox="1">
            <a:spLocks noGrp="1"/>
          </p:cNvSpPr>
          <p:nvPr>
            <p:ph type="subTitle" idx="4"/>
          </p:nvPr>
        </p:nvSpPr>
        <p:spPr>
          <a:xfrm>
            <a:off x="430556" y="1631853"/>
            <a:ext cx="2881746" cy="64775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RU" sz="1800" dirty="0">
                <a:solidFill>
                  <a:schemeClr val="accent2">
                    <a:lumMod val="75000"/>
                  </a:schemeClr>
                </a:solidFill>
                <a:latin typeface="Montserrat" charset="-52"/>
                <a:ea typeface="Roboto"/>
                <a:cs typeface="Roboto"/>
                <a:sym typeface="Roboto"/>
              </a:rPr>
              <a:t>Бактериологический</a:t>
            </a:r>
            <a:endParaRPr sz="1800" dirty="0">
              <a:solidFill>
                <a:schemeClr val="accent2">
                  <a:lumMod val="75000"/>
                </a:schemeClr>
              </a:solidFill>
              <a:latin typeface="Montserrat" charset="-52"/>
              <a:ea typeface="Roboto"/>
              <a:cs typeface="Roboto"/>
              <a:sym typeface="Roboto"/>
            </a:endParaRPr>
          </a:p>
        </p:txBody>
      </p:sp>
      <p:sp>
        <p:nvSpPr>
          <p:cNvPr id="11" name="Подзаголовок 10">
            <a:extLst>
              <a:ext uri="{FF2B5EF4-FFF2-40B4-BE49-F238E27FC236}">
                <a16:creationId xmlns:a16="http://schemas.microsoft.com/office/drawing/2014/main" id="{11290403-C859-1A81-FD59-21898FE2AF20}"/>
              </a:ext>
            </a:extLst>
          </p:cNvPr>
          <p:cNvSpPr>
            <a:spLocks noGrp="1"/>
          </p:cNvSpPr>
          <p:nvPr>
            <p:ph type="subTitle" idx="5"/>
          </p:nvPr>
        </p:nvSpPr>
        <p:spPr>
          <a:xfrm>
            <a:off x="3032333" y="1704109"/>
            <a:ext cx="2583872" cy="671946"/>
          </a:xfrm>
        </p:spPr>
        <p:txBody>
          <a:bodyPr anchor="ctr"/>
          <a:lstStyle/>
          <a:p>
            <a:r>
              <a:rPr lang="ru-RU" sz="1800" dirty="0">
                <a:solidFill>
                  <a:schemeClr val="accent2">
                    <a:lumMod val="75000"/>
                  </a:schemeClr>
                </a:solidFill>
                <a:latin typeface="Montserrat" charset="-52"/>
                <a:ea typeface="Roboto" charset="0"/>
              </a:rPr>
              <a:t>ПЦР</a:t>
            </a:r>
          </a:p>
        </p:txBody>
      </p:sp>
      <p:sp>
        <p:nvSpPr>
          <p:cNvPr id="12" name="Подзаголовок 11">
            <a:extLst>
              <a:ext uri="{FF2B5EF4-FFF2-40B4-BE49-F238E27FC236}">
                <a16:creationId xmlns:a16="http://schemas.microsoft.com/office/drawing/2014/main" id="{4E39639D-9806-1668-DF1C-F3682BF60503}"/>
              </a:ext>
            </a:extLst>
          </p:cNvPr>
          <p:cNvSpPr>
            <a:spLocks noGrp="1"/>
          </p:cNvSpPr>
          <p:nvPr>
            <p:ph type="subTitle" idx="6"/>
          </p:nvPr>
        </p:nvSpPr>
        <p:spPr>
          <a:xfrm>
            <a:off x="5943600" y="1801092"/>
            <a:ext cx="2611583" cy="443346"/>
          </a:xfrm>
        </p:spPr>
        <p:txBody>
          <a:bodyPr/>
          <a:lstStyle/>
          <a:p>
            <a:r>
              <a:rPr lang="ru-RU" sz="1800" dirty="0">
                <a:solidFill>
                  <a:schemeClr val="accent2">
                    <a:lumMod val="75000"/>
                  </a:schemeClr>
                </a:solidFill>
                <a:latin typeface="Montserrat" charset="-52"/>
                <a:ea typeface="Roboto" charset="0"/>
              </a:rPr>
              <a:t>Серологический</a:t>
            </a:r>
          </a:p>
        </p:txBody>
      </p:sp>
    </p:spTree>
    <p:extLst>
      <p:ext uri="{BB962C8B-B14F-4D97-AF65-F5344CB8AC3E}">
        <p14:creationId xmlns:p14="http://schemas.microsoft.com/office/powerpoint/2010/main" val="523705160"/>
      </p:ext>
    </p:extLst>
  </p:cSld>
  <p:clrMapOvr>
    <a:masterClrMapping/>
  </p:clrMapOvr>
  <p:transition spd="slow">
    <p:plu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sz="2800" dirty="0">
                <a:latin typeface="Montserrat" charset="-52"/>
                <a:ea typeface="Roboto"/>
                <a:cs typeface="Roboto"/>
                <a:sym typeface="Roboto"/>
              </a:rPr>
              <a:t>Показания для госпитализации</a:t>
            </a:r>
            <a:endParaRPr sz="2800" dirty="0">
              <a:latin typeface="Montserrat" charset="-52"/>
              <a:ea typeface="Roboto"/>
              <a:cs typeface="Roboto"/>
              <a:sym typeface="Roboto"/>
            </a:endParaRPr>
          </a:p>
          <a:p>
            <a:pPr marL="0" lvl="0" indent="0" algn="ctr" rtl="0">
              <a:spcBef>
                <a:spcPts val="0"/>
              </a:spcBef>
              <a:spcAft>
                <a:spcPts val="0"/>
              </a:spcAft>
              <a:buNone/>
            </a:pPr>
            <a:endParaRPr sz="2800" dirty="0">
              <a:latin typeface="Montserrat" charset="-52"/>
              <a:ea typeface="Roboto"/>
              <a:cs typeface="Roboto"/>
              <a:sym typeface="Roboto"/>
            </a:endParaRPr>
          </a:p>
          <a:p>
            <a:pPr marL="0" lvl="0" indent="0" algn="ctr" rtl="0">
              <a:spcBef>
                <a:spcPts val="0"/>
              </a:spcBef>
              <a:spcAft>
                <a:spcPts val="0"/>
              </a:spcAft>
              <a:buNone/>
            </a:pPr>
            <a:endParaRPr sz="2800" dirty="0">
              <a:latin typeface="Montserrat" charset="-52"/>
              <a:ea typeface="Roboto"/>
              <a:cs typeface="Roboto"/>
              <a:sym typeface="Roboto"/>
            </a:endParaRPr>
          </a:p>
          <a:p>
            <a:pPr marL="0" lvl="0" indent="0" algn="l" rtl="0">
              <a:spcBef>
                <a:spcPts val="0"/>
              </a:spcBef>
              <a:spcAft>
                <a:spcPts val="0"/>
              </a:spcAft>
              <a:buNone/>
            </a:pPr>
            <a:endParaRPr sz="2800" dirty="0">
              <a:latin typeface="Montserrat" charset="-52"/>
              <a:ea typeface="Roboto"/>
              <a:cs typeface="Roboto"/>
              <a:sym typeface="Roboto"/>
            </a:endParaRPr>
          </a:p>
          <a:p>
            <a:pPr marL="0" lvl="0" indent="0" algn="ctr" rtl="0">
              <a:spcBef>
                <a:spcPts val="0"/>
              </a:spcBef>
              <a:spcAft>
                <a:spcPts val="0"/>
              </a:spcAft>
              <a:buNone/>
            </a:pPr>
            <a:endParaRPr sz="2800" dirty="0">
              <a:latin typeface="Montserrat" charset="-52"/>
              <a:ea typeface="Roboto"/>
              <a:cs typeface="Roboto"/>
              <a:sym typeface="Roboto"/>
            </a:endParaRPr>
          </a:p>
          <a:p>
            <a:pPr marL="0" lvl="0" indent="0" algn="ctr" rtl="0">
              <a:spcBef>
                <a:spcPts val="0"/>
              </a:spcBef>
              <a:spcAft>
                <a:spcPts val="0"/>
              </a:spcAft>
              <a:buNone/>
            </a:pPr>
            <a:endParaRPr sz="2800" dirty="0">
              <a:latin typeface="Montserrat" charset="-52"/>
              <a:ea typeface="Roboto"/>
              <a:cs typeface="Roboto"/>
              <a:sym typeface="Roboto"/>
            </a:endParaRPr>
          </a:p>
        </p:txBody>
      </p:sp>
      <p:sp>
        <p:nvSpPr>
          <p:cNvPr id="10" name="Текст 9"/>
          <p:cNvSpPr>
            <a:spLocks noGrp="1"/>
          </p:cNvSpPr>
          <p:nvPr>
            <p:ph type="body" idx="1"/>
          </p:nvPr>
        </p:nvSpPr>
        <p:spPr>
          <a:xfrm>
            <a:off x="309489" y="1165425"/>
            <a:ext cx="8461717" cy="3821572"/>
          </a:xfrm>
        </p:spPr>
        <p:txBody>
          <a:bodyPr/>
          <a:lstStyle/>
          <a:p>
            <a:pPr marL="0" indent="0">
              <a:lnSpc>
                <a:spcPct val="150000"/>
              </a:lnSpc>
              <a:buNone/>
            </a:pPr>
            <a:r>
              <a:rPr lang="ru-RU" sz="1600" dirty="0">
                <a:solidFill>
                  <a:schemeClr val="bg1">
                    <a:lumMod val="10000"/>
                  </a:schemeClr>
                </a:solidFill>
                <a:latin typeface="Montserrat" charset="-52"/>
              </a:rPr>
              <a:t>1) </a:t>
            </a:r>
            <a:r>
              <a:rPr lang="ru-RU" sz="1600" b="1" dirty="0">
                <a:solidFill>
                  <a:schemeClr val="bg1">
                    <a:lumMod val="10000"/>
                  </a:schemeClr>
                </a:solidFill>
                <a:latin typeface="Montserrat" charset="-52"/>
              </a:rPr>
              <a:t>возрастные – </a:t>
            </a:r>
            <a:r>
              <a:rPr lang="ru-RU" sz="1600" dirty="0">
                <a:solidFill>
                  <a:schemeClr val="bg1">
                    <a:lumMod val="10000"/>
                  </a:schemeClr>
                </a:solidFill>
                <a:latin typeface="Montserrat" charset="-52"/>
              </a:rPr>
              <a:t>дети в возрасте до 1 года;</a:t>
            </a:r>
          </a:p>
          <a:p>
            <a:pPr marL="0" indent="0">
              <a:lnSpc>
                <a:spcPct val="150000"/>
              </a:lnSpc>
              <a:buNone/>
            </a:pPr>
            <a:r>
              <a:rPr lang="ru-RU" sz="1600" dirty="0">
                <a:solidFill>
                  <a:schemeClr val="bg1">
                    <a:lumMod val="10000"/>
                  </a:schemeClr>
                </a:solidFill>
                <a:latin typeface="Montserrat" charset="-52"/>
              </a:rPr>
              <a:t>2) </a:t>
            </a:r>
            <a:r>
              <a:rPr lang="ru-RU" sz="1600" b="1" dirty="0">
                <a:solidFill>
                  <a:schemeClr val="bg1">
                    <a:lumMod val="10000"/>
                  </a:schemeClr>
                </a:solidFill>
                <a:latin typeface="Montserrat" charset="-52"/>
              </a:rPr>
              <a:t>клинические – </a:t>
            </a:r>
            <a:r>
              <a:rPr lang="ru-RU" sz="1600" dirty="0">
                <a:solidFill>
                  <a:schemeClr val="bg1">
                    <a:lumMod val="10000"/>
                  </a:schemeClr>
                </a:solidFill>
                <a:latin typeface="Montserrat" charset="-52"/>
              </a:rPr>
              <a:t>дети с тяжелыми формами болезни, с осложнениями, и с хроническими заболеваниями;</a:t>
            </a:r>
          </a:p>
          <a:p>
            <a:pPr marL="0" indent="0">
              <a:lnSpc>
                <a:spcPct val="150000"/>
              </a:lnSpc>
              <a:buNone/>
            </a:pPr>
            <a:r>
              <a:rPr lang="ru-RU" sz="1600" dirty="0">
                <a:solidFill>
                  <a:schemeClr val="bg1">
                    <a:lumMod val="10000"/>
                  </a:schemeClr>
                </a:solidFill>
                <a:latin typeface="Montserrat" charset="-52"/>
              </a:rPr>
              <a:t>3) </a:t>
            </a:r>
            <a:r>
              <a:rPr lang="ru-RU" sz="1600" b="1" dirty="0">
                <a:solidFill>
                  <a:schemeClr val="bg1">
                    <a:lumMod val="10000"/>
                  </a:schemeClr>
                </a:solidFill>
                <a:latin typeface="Montserrat" charset="-52"/>
              </a:rPr>
              <a:t>эпидемиологические – </a:t>
            </a:r>
            <a:r>
              <a:rPr lang="ru-RU" sz="1600" dirty="0">
                <a:solidFill>
                  <a:schemeClr val="bg1">
                    <a:lumMod val="10000"/>
                  </a:schemeClr>
                </a:solidFill>
                <a:latin typeface="Montserrat" charset="-52"/>
              </a:rPr>
              <a:t>дети из закрытых детских учреждений (дома ребенка) и семей, где имеются дети первого года жизни;</a:t>
            </a:r>
          </a:p>
          <a:p>
            <a:pPr marL="0" indent="0">
              <a:lnSpc>
                <a:spcPct val="150000"/>
              </a:lnSpc>
              <a:buNone/>
            </a:pPr>
            <a:r>
              <a:rPr lang="ru-RU" sz="1600" dirty="0">
                <a:solidFill>
                  <a:schemeClr val="bg1">
                    <a:lumMod val="10000"/>
                  </a:schemeClr>
                </a:solidFill>
                <a:latin typeface="Montserrat" charset="-52"/>
              </a:rPr>
              <a:t> 4) </a:t>
            </a:r>
            <a:r>
              <a:rPr lang="ru-RU" sz="1600" b="1" dirty="0">
                <a:solidFill>
                  <a:schemeClr val="bg1">
                    <a:lumMod val="10000"/>
                  </a:schemeClr>
                </a:solidFill>
                <a:latin typeface="Montserrat" charset="-52"/>
              </a:rPr>
              <a:t>жилищно-бытовые – </a:t>
            </a:r>
            <a:r>
              <a:rPr lang="ru-RU" sz="1600" dirty="0">
                <a:solidFill>
                  <a:schemeClr val="bg1">
                    <a:lumMod val="10000"/>
                  </a:schemeClr>
                </a:solidFill>
                <a:latin typeface="Montserrat" charset="-52"/>
              </a:rPr>
              <a:t>при невозможности организовать соответствующий уход и лечение в домашних условиях.</a:t>
            </a:r>
          </a:p>
        </p:txBody>
      </p:sp>
    </p:spTree>
  </p:cSld>
  <p:clrMapOvr>
    <a:masterClrMapping/>
  </p:clrMapOvr>
  <p:transition spd="slow">
    <p:plu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latin typeface="Montserrat" charset="-52"/>
                <a:ea typeface="Roboto"/>
                <a:cs typeface="Roboto"/>
                <a:sym typeface="Roboto"/>
              </a:rPr>
              <a:t>Лечение коклюша</a:t>
            </a:r>
            <a:endParaRPr sz="2800" dirty="0">
              <a:latin typeface="Montserrat" charset="-52"/>
              <a:ea typeface="Roboto"/>
              <a:cs typeface="Roboto"/>
              <a:sym typeface="Roboto"/>
            </a:endParaRPr>
          </a:p>
          <a:p>
            <a:pPr marL="0" lvl="0" indent="0" algn="ctr" rtl="0">
              <a:spcBef>
                <a:spcPts val="0"/>
              </a:spcBef>
              <a:spcAft>
                <a:spcPts val="0"/>
              </a:spcAft>
              <a:buNone/>
            </a:pPr>
            <a:endParaRPr sz="2800" dirty="0">
              <a:latin typeface="Montserrat" charset="-52"/>
              <a:ea typeface="Roboto"/>
              <a:cs typeface="Roboto"/>
              <a:sym typeface="Roboto"/>
            </a:endParaRPr>
          </a:p>
          <a:p>
            <a:pPr marL="0" lvl="0" indent="0" algn="ctr" rtl="0">
              <a:spcBef>
                <a:spcPts val="0"/>
              </a:spcBef>
              <a:spcAft>
                <a:spcPts val="0"/>
              </a:spcAft>
              <a:buNone/>
            </a:pPr>
            <a:endParaRPr sz="2800" dirty="0">
              <a:latin typeface="Montserrat" charset="-52"/>
              <a:ea typeface="Roboto"/>
              <a:cs typeface="Roboto"/>
              <a:sym typeface="Roboto"/>
            </a:endParaRPr>
          </a:p>
          <a:p>
            <a:pPr marL="0" lvl="0" indent="0" algn="l" rtl="0">
              <a:spcBef>
                <a:spcPts val="0"/>
              </a:spcBef>
              <a:spcAft>
                <a:spcPts val="0"/>
              </a:spcAft>
              <a:buNone/>
            </a:pPr>
            <a:endParaRPr sz="2800" dirty="0">
              <a:latin typeface="Montserrat" charset="-52"/>
              <a:ea typeface="Roboto"/>
              <a:cs typeface="Roboto"/>
              <a:sym typeface="Roboto"/>
            </a:endParaRPr>
          </a:p>
          <a:p>
            <a:pPr marL="0" lvl="0" indent="0" algn="ctr" rtl="0">
              <a:spcBef>
                <a:spcPts val="0"/>
              </a:spcBef>
              <a:spcAft>
                <a:spcPts val="0"/>
              </a:spcAft>
              <a:buNone/>
            </a:pPr>
            <a:endParaRPr sz="2800" dirty="0">
              <a:latin typeface="Montserrat" charset="-52"/>
              <a:ea typeface="Roboto"/>
              <a:cs typeface="Roboto"/>
              <a:sym typeface="Roboto"/>
            </a:endParaRPr>
          </a:p>
          <a:p>
            <a:pPr marL="0" lvl="0" indent="0" algn="ctr" rtl="0">
              <a:spcBef>
                <a:spcPts val="0"/>
              </a:spcBef>
              <a:spcAft>
                <a:spcPts val="0"/>
              </a:spcAft>
              <a:buNone/>
            </a:pPr>
            <a:endParaRPr sz="2800" dirty="0">
              <a:latin typeface="Montserrat" charset="-52"/>
              <a:ea typeface="Roboto"/>
              <a:cs typeface="Roboto"/>
              <a:sym typeface="Roboto"/>
            </a:endParaRPr>
          </a:p>
        </p:txBody>
      </p:sp>
      <p:sp>
        <p:nvSpPr>
          <p:cNvPr id="10" name="Текст 9"/>
          <p:cNvSpPr>
            <a:spLocks noGrp="1"/>
          </p:cNvSpPr>
          <p:nvPr>
            <p:ph type="body" idx="1"/>
          </p:nvPr>
        </p:nvSpPr>
        <p:spPr>
          <a:xfrm>
            <a:off x="309489" y="1165425"/>
            <a:ext cx="8461717" cy="3821572"/>
          </a:xfrm>
        </p:spPr>
        <p:txBody>
          <a:bodyPr/>
          <a:lstStyle/>
          <a:p>
            <a:pPr marL="0" indent="354013">
              <a:lnSpc>
                <a:spcPct val="150000"/>
              </a:lnSpc>
              <a:buNone/>
            </a:pPr>
            <a:r>
              <a:rPr lang="ru-RU" sz="1600">
                <a:solidFill>
                  <a:schemeClr val="bg1">
                    <a:lumMod val="10000"/>
                  </a:schemeClr>
                </a:solidFill>
                <a:latin typeface="Montserrat" charset="-52"/>
              </a:rPr>
              <a:t>Лечение </a:t>
            </a:r>
            <a:r>
              <a:rPr lang="ru-RU" sz="1600" dirty="0">
                <a:solidFill>
                  <a:schemeClr val="bg1">
                    <a:lumMod val="10000"/>
                  </a:schemeClr>
                </a:solidFill>
                <a:latin typeface="Montserrat" charset="-52"/>
              </a:rPr>
              <a:t>коклюша включает несколько обязательных групп терапевтических мероприятий – щадящий режим, </a:t>
            </a:r>
            <a:r>
              <a:rPr lang="ru-RU" sz="1600" dirty="0" err="1">
                <a:solidFill>
                  <a:schemeClr val="bg1">
                    <a:lumMod val="10000"/>
                  </a:schemeClr>
                </a:solidFill>
                <a:latin typeface="Montserrat" charset="-52"/>
              </a:rPr>
              <a:t>этиотропная</a:t>
            </a:r>
            <a:r>
              <a:rPr lang="ru-RU" sz="1600" dirty="0">
                <a:solidFill>
                  <a:schemeClr val="bg1">
                    <a:lumMod val="10000"/>
                  </a:schemeClr>
                </a:solidFill>
                <a:latin typeface="Montserrat" charset="-52"/>
              </a:rPr>
              <a:t> терапия, патогенетическая и симптоматическая терапия. Лечение проводится только в условиях медицинского стационара, в котором есть возможность обеспечить минимальное воздействие различных факторов, провоцирующих развитие приступа судорожного кашля. </a:t>
            </a:r>
          </a:p>
        </p:txBody>
      </p:sp>
    </p:spTree>
  </p:cSld>
  <p:clrMapOvr>
    <a:masterClrMapping/>
  </p:clrMapOvr>
  <p:transition spd="slow">
    <p:plu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latin typeface="Montserrat" charset="-52"/>
                <a:ea typeface="Roboto" charset="0"/>
              </a:rPr>
              <a:t>Щадящий режим и общие мероприятия</a:t>
            </a:r>
            <a:br>
              <a:rPr lang="ru-RU" sz="2800" dirty="0">
                <a:latin typeface="Montserrat" charset="-52"/>
                <a:ea typeface="Roboto" charset="0"/>
              </a:rPr>
            </a:br>
            <a:br>
              <a:rPr lang="ru-RU" sz="2800" dirty="0">
                <a:latin typeface="Montserrat" charset="-52"/>
                <a:ea typeface="Roboto" charset="0"/>
              </a:rPr>
            </a:br>
            <a:endParaRPr lang="ru-RU" sz="2800" dirty="0">
              <a:latin typeface="Montserrat" charset="-52"/>
              <a:ea typeface="Roboto" charset="0"/>
            </a:endParaRPr>
          </a:p>
        </p:txBody>
      </p:sp>
      <p:sp>
        <p:nvSpPr>
          <p:cNvPr id="3" name="Текст 2"/>
          <p:cNvSpPr>
            <a:spLocks noGrp="1"/>
          </p:cNvSpPr>
          <p:nvPr>
            <p:ph type="body" idx="1"/>
          </p:nvPr>
        </p:nvSpPr>
        <p:spPr>
          <a:xfrm>
            <a:off x="499403" y="1423067"/>
            <a:ext cx="8173329" cy="3205446"/>
          </a:xfrm>
        </p:spPr>
        <p:txBody>
          <a:bodyPr/>
          <a:lstStyle/>
          <a:p>
            <a:pPr marL="6350" indent="354013">
              <a:lnSpc>
                <a:spcPct val="150000"/>
              </a:lnSpc>
              <a:buNone/>
            </a:pPr>
            <a:r>
              <a:rPr lang="ru-RU" sz="1600" dirty="0">
                <a:solidFill>
                  <a:schemeClr val="bg1">
                    <a:lumMod val="10000"/>
                  </a:schemeClr>
                </a:solidFill>
                <a:latin typeface="Montserrat" charset="-52"/>
              </a:rPr>
              <a:t>Во время лечения проводится ограничение воздействия на организм факторов, которые могут спровоцировать приступ судорожного кашля – шум, резкие звуки, сухой воздух, эмоциональное напряжение. Также общие рекомендации включают диету, богатую белками, углеводами и витаминами. Обильное теплое питье. Обязательно в помещении поддерживается относительная влажность воздуха на уровне 60%. Обязательны прогулки на свежем воздухе.</a:t>
            </a:r>
          </a:p>
        </p:txBody>
      </p:sp>
    </p:spTree>
  </p:cSld>
  <p:clrMapOvr>
    <a:masterClrMapping/>
  </p:clrMapOvr>
  <p:transition spd="slow">
    <p:plu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4308" y="158778"/>
            <a:ext cx="4890429" cy="1013700"/>
          </a:xfrm>
        </p:spPr>
        <p:txBody>
          <a:bodyPr/>
          <a:lstStyle/>
          <a:p>
            <a:r>
              <a:rPr lang="ru-RU" sz="2800" dirty="0" err="1">
                <a:latin typeface="Montserrat" charset="-52"/>
                <a:ea typeface="Roboto" charset="0"/>
              </a:rPr>
              <a:t>Этиотропная</a:t>
            </a:r>
            <a:r>
              <a:rPr lang="ru-RU" sz="2800" dirty="0">
                <a:latin typeface="Montserrat" charset="-52"/>
                <a:ea typeface="Roboto" charset="0"/>
              </a:rPr>
              <a:t> терапия</a:t>
            </a:r>
          </a:p>
        </p:txBody>
      </p:sp>
      <p:sp>
        <p:nvSpPr>
          <p:cNvPr id="3" name="Текст 2"/>
          <p:cNvSpPr>
            <a:spLocks noGrp="1"/>
          </p:cNvSpPr>
          <p:nvPr>
            <p:ph type="subTitle" idx="1"/>
          </p:nvPr>
        </p:nvSpPr>
        <p:spPr>
          <a:xfrm>
            <a:off x="3784209" y="858129"/>
            <a:ext cx="5205047" cy="4062198"/>
          </a:xfrm>
        </p:spPr>
        <p:txBody>
          <a:bodyPr/>
          <a:lstStyle/>
          <a:p>
            <a:pPr marL="6350" indent="354013">
              <a:lnSpc>
                <a:spcPct val="150000"/>
              </a:lnSpc>
              <a:buNone/>
            </a:pPr>
            <a:r>
              <a:rPr lang="ru-RU" sz="1600" dirty="0">
                <a:solidFill>
                  <a:schemeClr val="bg1">
                    <a:lumMod val="10000"/>
                  </a:schemeClr>
                </a:solidFill>
                <a:latin typeface="Montserrat" charset="-52"/>
              </a:rPr>
              <a:t>Эта терапия направлена на уничтожение возбудителя коклюша, для чего с первых дней после установления диагноза назначаются антибиотики. Курс составляет около 7-10 дней. В случае тяжелого течения заболевания с частыми приступами кашля и рвотой, антибиотики вводятся в организм </a:t>
            </a:r>
            <a:r>
              <a:rPr lang="ru-RU" sz="1600" dirty="0" err="1">
                <a:solidFill>
                  <a:schemeClr val="bg1">
                    <a:lumMod val="10000"/>
                  </a:schemeClr>
                </a:solidFill>
                <a:latin typeface="Montserrat" charset="-52"/>
              </a:rPr>
              <a:t>парентерально</a:t>
            </a:r>
            <a:r>
              <a:rPr lang="ru-RU" sz="1600" dirty="0">
                <a:solidFill>
                  <a:schemeClr val="bg1">
                    <a:lumMod val="10000"/>
                  </a:schemeClr>
                </a:solidFill>
                <a:latin typeface="Montserrat" charset="-52"/>
              </a:rPr>
              <a:t> – внутримышечно или внутривенно в виде инъекций.</a:t>
            </a:r>
          </a:p>
        </p:txBody>
      </p:sp>
      <p:pic>
        <p:nvPicPr>
          <p:cNvPr id="5" name="Рисунок 4" descr="U-rebenka-suhoj-kashel-chem-lechit-v-domashnih-usloviyah-1140x814.jpg"/>
          <p:cNvPicPr>
            <a:picLocks noChangeAspect="1"/>
          </p:cNvPicPr>
          <p:nvPr/>
        </p:nvPicPr>
        <p:blipFill>
          <a:blip r:embed="rId2"/>
          <a:stretch>
            <a:fillRect/>
          </a:stretch>
        </p:blipFill>
        <p:spPr>
          <a:xfrm>
            <a:off x="200990" y="1642883"/>
            <a:ext cx="3478780" cy="2261207"/>
          </a:xfrm>
          <a:prstGeom prst="rect">
            <a:avLst/>
          </a:prstGeom>
        </p:spPr>
      </p:pic>
    </p:spTree>
  </p:cSld>
  <p:clrMapOvr>
    <a:masterClrMapping/>
  </p:clrMapOvr>
  <p:transition spd="slow">
    <p:plu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5"/>
          <p:cNvSpPr txBox="1">
            <a:spLocks noGrp="1"/>
          </p:cNvSpPr>
          <p:nvPr>
            <p:ph type="title"/>
          </p:nvPr>
        </p:nvSpPr>
        <p:spPr>
          <a:xfrm>
            <a:off x="235225" y="555325"/>
            <a:ext cx="77040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ru-RU" dirty="0">
                <a:latin typeface="Montserrat"/>
                <a:ea typeface="Montserrat"/>
                <a:cs typeface="Montserrat"/>
                <a:sym typeface="Montserrat"/>
              </a:rPr>
              <a:t>Определение</a:t>
            </a:r>
            <a:endParaRPr dirty="0">
              <a:latin typeface="Montserrat"/>
              <a:ea typeface="Montserrat"/>
              <a:cs typeface="Montserrat"/>
              <a:sym typeface="Montserrat"/>
            </a:endParaRPr>
          </a:p>
          <a:p>
            <a:pPr marL="0" lvl="0" indent="0" algn="l" rtl="0">
              <a:spcBef>
                <a:spcPts val="0"/>
              </a:spcBef>
              <a:spcAft>
                <a:spcPts val="0"/>
              </a:spcAft>
              <a:buNone/>
            </a:pPr>
            <a:endParaRPr dirty="0">
              <a:latin typeface="Montserrat"/>
              <a:ea typeface="Montserrat"/>
              <a:cs typeface="Montserrat"/>
              <a:sym typeface="Montserrat"/>
            </a:endParaRPr>
          </a:p>
          <a:p>
            <a:pPr marL="0" lvl="0" indent="0" algn="l" rtl="0">
              <a:spcBef>
                <a:spcPts val="0"/>
              </a:spcBef>
              <a:spcAft>
                <a:spcPts val="0"/>
              </a:spcAft>
              <a:buNone/>
            </a:pPr>
            <a:endParaRPr dirty="0">
              <a:latin typeface="Montserrat"/>
              <a:ea typeface="Montserrat"/>
              <a:cs typeface="Montserrat"/>
              <a:sym typeface="Montserrat"/>
            </a:endParaRPr>
          </a:p>
        </p:txBody>
      </p:sp>
      <p:sp>
        <p:nvSpPr>
          <p:cNvPr id="10" name="Прямоугольник 9"/>
          <p:cNvSpPr/>
          <p:nvPr/>
        </p:nvSpPr>
        <p:spPr>
          <a:xfrm>
            <a:off x="330591" y="1392702"/>
            <a:ext cx="7948246" cy="2585323"/>
          </a:xfrm>
          <a:prstGeom prst="rect">
            <a:avLst/>
          </a:prstGeom>
        </p:spPr>
        <p:txBody>
          <a:bodyPr wrap="square">
            <a:spAutoFit/>
          </a:bodyPr>
          <a:lstStyle/>
          <a:p>
            <a:pPr>
              <a:lnSpc>
                <a:spcPct val="150000"/>
              </a:lnSpc>
            </a:pPr>
            <a:r>
              <a:rPr lang="ru-RU" sz="1800" b="1" dirty="0">
                <a:solidFill>
                  <a:schemeClr val="tx1">
                    <a:lumMod val="75000"/>
                  </a:schemeClr>
                </a:solidFill>
                <a:latin typeface="Montserrat" charset="-52"/>
              </a:rPr>
              <a:t>Коклюш – </a:t>
            </a:r>
            <a:r>
              <a:rPr lang="ru-RU" sz="1800" dirty="0">
                <a:solidFill>
                  <a:schemeClr val="tx1">
                    <a:lumMod val="75000"/>
                  </a:schemeClr>
                </a:solidFill>
                <a:latin typeface="Montserrat" charset="-52"/>
              </a:rPr>
              <a:t>острое инфекционное заболевание с воздушно- капельным механизмом передачи, вызываемое </a:t>
            </a:r>
            <a:r>
              <a:rPr lang="ru-RU" sz="1800" dirty="0" err="1">
                <a:solidFill>
                  <a:schemeClr val="tx1">
                    <a:lumMod val="75000"/>
                  </a:schemeClr>
                </a:solidFill>
                <a:latin typeface="Montserrat" charset="-52"/>
              </a:rPr>
              <a:t>Bordetella</a:t>
            </a:r>
            <a:r>
              <a:rPr lang="ru-RU" sz="1800" dirty="0">
                <a:solidFill>
                  <a:schemeClr val="tx1">
                    <a:lumMod val="75000"/>
                  </a:schemeClr>
                </a:solidFill>
                <a:latin typeface="Montserrat" charset="-52"/>
              </a:rPr>
              <a:t> </a:t>
            </a:r>
            <a:r>
              <a:rPr lang="ru-RU" sz="1800" dirty="0" err="1">
                <a:solidFill>
                  <a:schemeClr val="tx1">
                    <a:lumMod val="75000"/>
                  </a:schemeClr>
                </a:solidFill>
                <a:latin typeface="Montserrat" charset="-52"/>
              </a:rPr>
              <a:t>pertussis</a:t>
            </a:r>
            <a:r>
              <a:rPr lang="ru-RU" sz="1800" dirty="0">
                <a:solidFill>
                  <a:schemeClr val="tx1">
                    <a:lumMod val="75000"/>
                  </a:schemeClr>
                </a:solidFill>
                <a:latin typeface="Montserrat" charset="-52"/>
              </a:rPr>
              <a:t>, относящееся к роду </a:t>
            </a:r>
            <a:r>
              <a:rPr lang="ru-RU" sz="1800" dirty="0" err="1">
                <a:solidFill>
                  <a:schemeClr val="tx1">
                    <a:lumMod val="75000"/>
                  </a:schemeClr>
                </a:solidFill>
                <a:latin typeface="Montserrat" charset="-52"/>
              </a:rPr>
              <a:t>Bordetella</a:t>
            </a:r>
            <a:r>
              <a:rPr lang="ru-RU" sz="1800" dirty="0">
                <a:solidFill>
                  <a:schemeClr val="tx1">
                    <a:lumMod val="75000"/>
                  </a:schemeClr>
                </a:solidFill>
                <a:latin typeface="Montserrat" charset="-52"/>
              </a:rPr>
              <a:t>, и характеризующееся циклическим течением с преимущественным поражением слизистой оболочки гортани, трахеи, бронхов и развитием судорожного приступообразного кашля.</a:t>
            </a:r>
          </a:p>
        </p:txBody>
      </p:sp>
    </p:spTree>
  </p:cSld>
  <p:clrMapOvr>
    <a:masterClrMapping/>
  </p:clrMapOvr>
  <p:transition spd="slow">
    <p:plus/>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0000" y="0"/>
            <a:ext cx="7704000" cy="572700"/>
          </a:xfrm>
        </p:spPr>
        <p:txBody>
          <a:bodyPr/>
          <a:lstStyle/>
          <a:p>
            <a:r>
              <a:rPr lang="ru-RU" sz="2800" dirty="0">
                <a:latin typeface="Montserrat" charset="-52"/>
                <a:ea typeface="Roboto" charset="0"/>
              </a:rPr>
              <a:t>Патогенетическая и симптоматическая терапия</a:t>
            </a:r>
            <a:br>
              <a:rPr lang="ru-RU" sz="2800" dirty="0">
                <a:latin typeface="Montserrat" charset="-52"/>
                <a:ea typeface="Roboto" charset="0"/>
              </a:rPr>
            </a:br>
            <a:br>
              <a:rPr lang="ru-RU" sz="2800" dirty="0">
                <a:latin typeface="Montserrat" charset="-52"/>
                <a:ea typeface="Roboto" charset="0"/>
              </a:rPr>
            </a:br>
            <a:endParaRPr lang="ru-RU" sz="2800" dirty="0">
              <a:latin typeface="Montserrat" charset="-52"/>
              <a:ea typeface="Roboto" charset="0"/>
            </a:endParaRPr>
          </a:p>
        </p:txBody>
      </p:sp>
      <p:sp>
        <p:nvSpPr>
          <p:cNvPr id="3" name="Текст 2"/>
          <p:cNvSpPr>
            <a:spLocks noGrp="1"/>
          </p:cNvSpPr>
          <p:nvPr>
            <p:ph type="body" idx="1"/>
          </p:nvPr>
        </p:nvSpPr>
        <p:spPr>
          <a:xfrm>
            <a:off x="196947" y="1033975"/>
            <a:ext cx="8848579" cy="3650566"/>
          </a:xfrm>
        </p:spPr>
        <p:txBody>
          <a:bodyPr/>
          <a:lstStyle/>
          <a:p>
            <a:pPr marL="6350" indent="354013">
              <a:lnSpc>
                <a:spcPct val="150000"/>
              </a:lnSpc>
              <a:buNone/>
            </a:pPr>
            <a:r>
              <a:rPr lang="ru-RU" sz="1600" dirty="0">
                <a:solidFill>
                  <a:schemeClr val="bg1">
                    <a:lumMod val="10000"/>
                  </a:schemeClr>
                </a:solidFill>
                <a:latin typeface="Montserrat" charset="-52"/>
              </a:rPr>
              <a:t>Основная группа лечебных мероприятий, которые проводятся с целью снижения выраженности очага возбуждения в кашлевом центре продолговатого мозга. Используются лекарственные средства группы нейролептиков и противосудорожные препараты в возрастных дозировках. Дополнительно используются противокашлевые препараты, </a:t>
            </a:r>
            <a:r>
              <a:rPr lang="ru-RU" sz="1600" dirty="0" err="1">
                <a:solidFill>
                  <a:schemeClr val="bg1">
                    <a:lumMod val="10000"/>
                  </a:schemeClr>
                </a:solidFill>
                <a:latin typeface="Montserrat" charset="-52"/>
              </a:rPr>
              <a:t>спазмолитики</a:t>
            </a:r>
            <a:r>
              <a:rPr lang="ru-RU" sz="1600" dirty="0">
                <a:solidFill>
                  <a:schemeClr val="bg1">
                    <a:lumMod val="10000"/>
                  </a:schemeClr>
                </a:solidFill>
                <a:latin typeface="Montserrat" charset="-52"/>
              </a:rPr>
              <a:t>. В патогенетическую терапию включают дегидратацию для снижения отеков. </a:t>
            </a:r>
          </a:p>
          <a:p>
            <a:pPr marL="6350" lvl="0" indent="354013">
              <a:lnSpc>
                <a:spcPct val="150000"/>
              </a:lnSpc>
              <a:buNone/>
            </a:pPr>
            <a:r>
              <a:rPr lang="ru-RU" sz="1600" dirty="0">
                <a:solidFill>
                  <a:schemeClr val="bg1">
                    <a:lumMod val="10000"/>
                  </a:schemeClr>
                </a:solidFill>
                <a:latin typeface="Montserrat" charset="-52"/>
              </a:rPr>
              <a:t>Симптоматическая терапия назначается по показаниям, которое включает отсасывание слизи из верхних дыхательных путей, оксигенотерапию, и используются </a:t>
            </a:r>
            <a:r>
              <a:rPr lang="ru-RU" sz="1600" dirty="0" err="1">
                <a:solidFill>
                  <a:schemeClr val="bg1">
                    <a:lumMod val="10000"/>
                  </a:schemeClr>
                </a:solidFill>
                <a:latin typeface="Montserrat" charset="-52"/>
              </a:rPr>
              <a:t>иммуномодуляторы</a:t>
            </a:r>
            <a:r>
              <a:rPr lang="ru-RU" sz="1600" dirty="0">
                <a:solidFill>
                  <a:schemeClr val="bg1">
                    <a:lumMod val="10000"/>
                  </a:schemeClr>
                </a:solidFill>
                <a:latin typeface="Montserrat" charset="-52"/>
              </a:rPr>
              <a:t>.</a:t>
            </a:r>
          </a:p>
        </p:txBody>
      </p:sp>
      <p:sp>
        <p:nvSpPr>
          <p:cNvPr id="4" name="Заголовок 1"/>
          <p:cNvSpPr txBox="1">
            <a:spLocks/>
          </p:cNvSpPr>
          <p:nvPr/>
        </p:nvSpPr>
        <p:spPr>
          <a:xfrm>
            <a:off x="557090" y="2962252"/>
            <a:ext cx="7704000" cy="572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3000"/>
              <a:buFont typeface="Archivo"/>
              <a:buNone/>
              <a:tabLst/>
              <a:defRPr/>
            </a:pPr>
            <a:endParaRPr kumimoji="0" lang="ru-RU" sz="2800" b="1" i="0" u="none" strike="noStrike" kern="0" cap="none" spc="0" normalizeH="0" baseline="0" noProof="0" dirty="0">
              <a:ln>
                <a:noFill/>
              </a:ln>
              <a:solidFill>
                <a:schemeClr val="dk1"/>
              </a:solidFill>
              <a:effectLst/>
              <a:uLnTx/>
              <a:uFillTx/>
              <a:latin typeface="Montserrat" charset="-52"/>
              <a:ea typeface="Roboto" charset="0"/>
              <a:cs typeface="Archivo"/>
              <a:sym typeface="Archivo"/>
            </a:endParaRPr>
          </a:p>
        </p:txBody>
      </p:sp>
    </p:spTree>
  </p:cSld>
  <p:clrMapOvr>
    <a:masterClrMapping/>
  </p:clrMapOvr>
  <p:transition spd="slow">
    <p:plu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1"/>
          <p:cNvSpPr txBox="1">
            <a:spLocks noGrp="1"/>
          </p:cNvSpPr>
          <p:nvPr>
            <p:ph type="title"/>
          </p:nvPr>
        </p:nvSpPr>
        <p:spPr>
          <a:xfrm>
            <a:off x="348225" y="254900"/>
            <a:ext cx="8174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latin typeface="Roboto"/>
                <a:ea typeface="Roboto"/>
                <a:cs typeface="Roboto"/>
                <a:sym typeface="Roboto"/>
              </a:rPr>
              <a:t>Профилактика</a:t>
            </a:r>
            <a:r>
              <a:rPr lang="en" sz="2700" dirty="0">
                <a:latin typeface="Roboto"/>
                <a:ea typeface="Roboto"/>
                <a:cs typeface="Roboto"/>
                <a:sym typeface="Roboto"/>
              </a:rPr>
              <a:t> </a:t>
            </a:r>
            <a:r>
              <a:rPr lang="en" sz="2800" dirty="0">
                <a:latin typeface="Roboto"/>
                <a:ea typeface="Roboto"/>
                <a:cs typeface="Roboto"/>
                <a:sym typeface="Roboto"/>
              </a:rPr>
              <a:t>коклюша</a:t>
            </a:r>
            <a:endParaRPr sz="2800" dirty="0">
              <a:latin typeface="Roboto"/>
              <a:ea typeface="Roboto"/>
              <a:cs typeface="Roboto"/>
              <a:sym typeface="Roboto"/>
            </a:endParaRPr>
          </a:p>
          <a:p>
            <a:pPr marL="0" lvl="0" indent="0" algn="ctr" rtl="0">
              <a:spcBef>
                <a:spcPts val="0"/>
              </a:spcBef>
              <a:spcAft>
                <a:spcPts val="0"/>
              </a:spcAft>
              <a:buNone/>
            </a:pPr>
            <a:endParaRPr sz="2700" dirty="0">
              <a:latin typeface="Roboto"/>
              <a:ea typeface="Roboto"/>
              <a:cs typeface="Roboto"/>
              <a:sym typeface="Roboto"/>
            </a:endParaRPr>
          </a:p>
          <a:p>
            <a:pPr marL="0" lvl="0" indent="0" algn="ctr" rtl="0">
              <a:spcBef>
                <a:spcPts val="0"/>
              </a:spcBef>
              <a:spcAft>
                <a:spcPts val="0"/>
              </a:spcAft>
              <a:buNone/>
            </a:pPr>
            <a:endParaRPr sz="2700" dirty="0">
              <a:latin typeface="Roboto"/>
              <a:ea typeface="Roboto"/>
              <a:cs typeface="Roboto"/>
              <a:sym typeface="Roboto"/>
            </a:endParaRPr>
          </a:p>
          <a:p>
            <a:pPr marL="0" lvl="0" indent="0" algn="ctr" rtl="0">
              <a:spcBef>
                <a:spcPts val="0"/>
              </a:spcBef>
              <a:spcAft>
                <a:spcPts val="0"/>
              </a:spcAft>
              <a:buNone/>
            </a:pPr>
            <a:endParaRPr sz="2700" dirty="0">
              <a:latin typeface="Roboto"/>
              <a:ea typeface="Roboto"/>
              <a:cs typeface="Roboto"/>
              <a:sym typeface="Roboto"/>
            </a:endParaRPr>
          </a:p>
          <a:p>
            <a:pPr marL="0" lvl="0" indent="0" algn="ctr" rtl="0">
              <a:spcBef>
                <a:spcPts val="0"/>
              </a:spcBef>
              <a:spcAft>
                <a:spcPts val="0"/>
              </a:spcAft>
              <a:buNone/>
            </a:pPr>
            <a:endParaRPr sz="2700" dirty="0">
              <a:latin typeface="Roboto"/>
              <a:ea typeface="Roboto"/>
              <a:cs typeface="Roboto"/>
              <a:sym typeface="Roboto"/>
            </a:endParaRPr>
          </a:p>
          <a:p>
            <a:pPr marL="0" lvl="0" indent="0" algn="ctr" rtl="0">
              <a:spcBef>
                <a:spcPts val="0"/>
              </a:spcBef>
              <a:spcAft>
                <a:spcPts val="0"/>
              </a:spcAft>
              <a:buNone/>
            </a:pPr>
            <a:endParaRPr sz="2700" dirty="0">
              <a:latin typeface="Roboto"/>
              <a:ea typeface="Roboto"/>
              <a:cs typeface="Roboto"/>
              <a:sym typeface="Roboto"/>
            </a:endParaRPr>
          </a:p>
        </p:txBody>
      </p:sp>
      <p:sp>
        <p:nvSpPr>
          <p:cNvPr id="410" name="Google Shape;410;p31"/>
          <p:cNvSpPr/>
          <p:nvPr/>
        </p:nvSpPr>
        <p:spPr>
          <a:xfrm>
            <a:off x="592200" y="1348650"/>
            <a:ext cx="487800" cy="456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414" name="Google Shape;414;p31"/>
          <p:cNvPicPr preferRelativeResize="0"/>
          <p:nvPr/>
        </p:nvPicPr>
        <p:blipFill>
          <a:blip r:embed="rId3">
            <a:alphaModFix/>
          </a:blip>
          <a:stretch>
            <a:fillRect/>
          </a:stretch>
        </p:blipFill>
        <p:spPr>
          <a:xfrm>
            <a:off x="5520300" y="1551850"/>
            <a:ext cx="3226199" cy="3226199"/>
          </a:xfrm>
          <a:prstGeom prst="rect">
            <a:avLst/>
          </a:prstGeom>
          <a:noFill/>
          <a:ln>
            <a:noFill/>
          </a:ln>
        </p:spPr>
      </p:pic>
      <p:sp>
        <p:nvSpPr>
          <p:cNvPr id="416" name="Google Shape;416;p31"/>
          <p:cNvSpPr txBox="1"/>
          <p:nvPr/>
        </p:nvSpPr>
        <p:spPr>
          <a:xfrm>
            <a:off x="1080000" y="1348650"/>
            <a:ext cx="4440300" cy="9688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tx1">
                    <a:lumMod val="75000"/>
                  </a:schemeClr>
                </a:solidFill>
                <a:latin typeface="Roboto Medium"/>
                <a:ea typeface="Roboto Medium"/>
                <a:cs typeface="Roboto Medium"/>
                <a:sym typeface="Roboto Medium"/>
              </a:rPr>
              <a:t>Вакцинация</a:t>
            </a:r>
            <a:r>
              <a:rPr lang="ru-RU" sz="1600" dirty="0">
                <a:solidFill>
                  <a:schemeClr val="tx1">
                    <a:lumMod val="75000"/>
                  </a:schemeClr>
                </a:solidFill>
                <a:latin typeface="Roboto Medium"/>
                <a:ea typeface="Roboto Medium"/>
                <a:cs typeface="Roboto Medium"/>
                <a:sym typeface="Roboto Medium"/>
              </a:rPr>
              <a:t> – лучшая профилактика коклюша!</a:t>
            </a:r>
          </a:p>
          <a:p>
            <a:pPr marL="0" lvl="0" indent="0" algn="l" rtl="0">
              <a:spcBef>
                <a:spcPts val="0"/>
              </a:spcBef>
              <a:spcAft>
                <a:spcPts val="0"/>
              </a:spcAft>
              <a:buNone/>
            </a:pPr>
            <a:endParaRPr lang="ru-RU" sz="1600" dirty="0">
              <a:latin typeface="Roboto Medium"/>
              <a:ea typeface="Roboto Medium"/>
              <a:cs typeface="Roboto Medium"/>
              <a:sym typeface="Roboto Medium"/>
            </a:endParaRPr>
          </a:p>
          <a:p>
            <a:pPr marL="0" lvl="0" indent="0" algn="l" rtl="0">
              <a:spcBef>
                <a:spcPts val="0"/>
              </a:spcBef>
              <a:spcAft>
                <a:spcPts val="0"/>
              </a:spcAft>
              <a:buNone/>
            </a:pPr>
            <a:endParaRPr sz="1600" dirty="0">
              <a:latin typeface="Roboto Medium"/>
              <a:ea typeface="Roboto Medium"/>
              <a:cs typeface="Roboto Medium"/>
              <a:sym typeface="Roboto Medium"/>
            </a:endParaRPr>
          </a:p>
          <a:p>
            <a:pPr marL="0" lvl="0" indent="0" algn="l" rtl="0">
              <a:spcBef>
                <a:spcPts val="0"/>
              </a:spcBef>
              <a:spcAft>
                <a:spcPts val="0"/>
              </a:spcAft>
              <a:buNone/>
            </a:pPr>
            <a:endParaRPr sz="1600" dirty="0">
              <a:latin typeface="Roboto Medium"/>
              <a:ea typeface="Roboto Medium"/>
              <a:cs typeface="Roboto Medium"/>
              <a:sym typeface="Roboto Medium"/>
            </a:endParaRPr>
          </a:p>
        </p:txBody>
      </p:sp>
      <p:sp>
        <p:nvSpPr>
          <p:cNvPr id="10" name="Прямоугольник 9"/>
          <p:cNvSpPr/>
          <p:nvPr/>
        </p:nvSpPr>
        <p:spPr>
          <a:xfrm>
            <a:off x="472966" y="2067952"/>
            <a:ext cx="4753182" cy="2585323"/>
          </a:xfrm>
          <a:prstGeom prst="rect">
            <a:avLst/>
          </a:prstGeom>
        </p:spPr>
        <p:txBody>
          <a:bodyPr wrap="square">
            <a:spAutoFit/>
          </a:bodyPr>
          <a:lstStyle/>
          <a:p>
            <a:pPr>
              <a:lnSpc>
                <a:spcPct val="150000"/>
              </a:lnSpc>
            </a:pPr>
            <a:r>
              <a:rPr lang="ru-RU" sz="1800" dirty="0">
                <a:solidFill>
                  <a:schemeClr val="bg1">
                    <a:lumMod val="10000"/>
                  </a:schemeClr>
                </a:solidFill>
                <a:latin typeface="Montserrat" charset="-52"/>
                <a:ea typeface="Roboto" charset="0"/>
              </a:rPr>
              <a:t>Вакцинация проводится с трехмесячного возраста трехкратным введением препарата с интервалом в 1,5 месяца: в 3; 4,5 и 6 месяцев соответственно. Ревакцинация проводится в 18 месяцев.</a:t>
            </a:r>
          </a:p>
        </p:txBody>
      </p:sp>
    </p:spTree>
  </p:cSld>
  <p:clrMapOvr>
    <a:masterClrMapping/>
  </p:clrMapOvr>
  <p:transition spd="slow">
    <p:plu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latin typeface="Roboto" charset="0"/>
                <a:ea typeface="Roboto" charset="0"/>
              </a:rPr>
              <a:t>«Стратегия кокона»</a:t>
            </a:r>
          </a:p>
        </p:txBody>
      </p:sp>
      <p:sp>
        <p:nvSpPr>
          <p:cNvPr id="3" name="Прямоугольник 2"/>
          <p:cNvSpPr/>
          <p:nvPr/>
        </p:nvSpPr>
        <p:spPr>
          <a:xfrm>
            <a:off x="867102" y="1175077"/>
            <a:ext cx="7693573" cy="3323987"/>
          </a:xfrm>
          <a:prstGeom prst="rect">
            <a:avLst/>
          </a:prstGeom>
        </p:spPr>
        <p:txBody>
          <a:bodyPr wrap="square">
            <a:spAutoFit/>
          </a:bodyPr>
          <a:lstStyle/>
          <a:p>
            <a:pPr>
              <a:lnSpc>
                <a:spcPct val="150000"/>
              </a:lnSpc>
            </a:pPr>
            <a:r>
              <a:rPr lang="ru-RU" sz="2000" dirty="0">
                <a:solidFill>
                  <a:schemeClr val="bg1">
                    <a:lumMod val="10000"/>
                  </a:schemeClr>
                </a:solidFill>
                <a:latin typeface="Montserrat" charset="-52"/>
                <a:ea typeface="Roboto" charset="0"/>
              </a:rPr>
              <a:t>«Стратегия кокона» – вакцинация против коклюша всего окружения младенца перед его рождением для предотвращения заражения малыша.</a:t>
            </a:r>
          </a:p>
          <a:p>
            <a:pPr>
              <a:lnSpc>
                <a:spcPct val="150000"/>
              </a:lnSpc>
            </a:pPr>
            <a:r>
              <a:rPr lang="ru-RU" sz="2000" dirty="0">
                <a:solidFill>
                  <a:schemeClr val="bg1">
                    <a:lumMod val="10000"/>
                  </a:schemeClr>
                </a:solidFill>
                <a:latin typeface="Montserrat" charset="-52"/>
                <a:ea typeface="Roboto" charset="0"/>
              </a:rPr>
              <a:t>В настоящее время разработан еще один подход к профилактике коклюша у младенцев – вакцинация женщин в третьем триместре беременности с целью </a:t>
            </a:r>
            <a:r>
              <a:rPr lang="ru-RU" sz="2000" dirty="0" err="1">
                <a:solidFill>
                  <a:schemeClr val="bg1">
                    <a:lumMod val="10000"/>
                  </a:schemeClr>
                </a:solidFill>
                <a:latin typeface="Montserrat" charset="-52"/>
                <a:ea typeface="Roboto" charset="0"/>
              </a:rPr>
              <a:t>трансплацентарной</a:t>
            </a:r>
            <a:r>
              <a:rPr lang="ru-RU" sz="2000" dirty="0">
                <a:solidFill>
                  <a:schemeClr val="bg1">
                    <a:lumMod val="10000"/>
                  </a:schemeClr>
                </a:solidFill>
                <a:latin typeface="Montserrat" charset="-52"/>
                <a:ea typeface="Roboto" charset="0"/>
              </a:rPr>
              <a:t> передачи антител ребенку.</a:t>
            </a:r>
          </a:p>
        </p:txBody>
      </p:sp>
      <p:sp>
        <p:nvSpPr>
          <p:cNvPr id="4" name="Google Shape;410;p31"/>
          <p:cNvSpPr/>
          <p:nvPr/>
        </p:nvSpPr>
        <p:spPr>
          <a:xfrm>
            <a:off x="2190411" y="553519"/>
            <a:ext cx="487800" cy="456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transition spd="slow">
    <p:plu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latin typeface="Montserrat" charset="-52"/>
                <a:ea typeface="Roboto" charset="0"/>
              </a:rPr>
              <a:t>Противоэпидемические мероприятия</a:t>
            </a:r>
          </a:p>
        </p:txBody>
      </p:sp>
      <p:sp>
        <p:nvSpPr>
          <p:cNvPr id="3" name="Прямоугольник 2"/>
          <p:cNvSpPr/>
          <p:nvPr/>
        </p:nvSpPr>
        <p:spPr>
          <a:xfrm>
            <a:off x="667908" y="1113159"/>
            <a:ext cx="7970401" cy="3416320"/>
          </a:xfrm>
          <a:prstGeom prst="rect">
            <a:avLst/>
          </a:prstGeom>
        </p:spPr>
        <p:txBody>
          <a:bodyPr wrap="square">
            <a:spAutoFit/>
          </a:bodyPr>
          <a:lstStyle/>
          <a:p>
            <a:pPr algn="just">
              <a:lnSpc>
                <a:spcPct val="150000"/>
              </a:lnSpc>
            </a:pPr>
            <a:r>
              <a:rPr lang="ru-RU" sz="1600" b="1" dirty="0">
                <a:solidFill>
                  <a:schemeClr val="bg1">
                    <a:lumMod val="10000"/>
                  </a:schemeClr>
                </a:solidFill>
                <a:latin typeface="Montserrat" charset="-52"/>
                <a:ea typeface="Roboto" charset="0"/>
              </a:rPr>
              <a:t>Больные коклюшем </a:t>
            </a:r>
            <a:r>
              <a:rPr lang="ru-RU" sz="1600" dirty="0">
                <a:solidFill>
                  <a:schemeClr val="bg1">
                    <a:lumMod val="10000"/>
                  </a:schemeClr>
                </a:solidFill>
                <a:latin typeface="Montserrat" charset="-52"/>
                <a:ea typeface="Roboto" charset="0"/>
              </a:rPr>
              <a:t>подлежат обязательной изоляции на 25 дней от начала заболевания.</a:t>
            </a:r>
          </a:p>
          <a:p>
            <a:pPr>
              <a:lnSpc>
                <a:spcPct val="150000"/>
              </a:lnSpc>
            </a:pPr>
            <a:r>
              <a:rPr lang="ru-RU" sz="1600" b="1" dirty="0">
                <a:solidFill>
                  <a:schemeClr val="bg1">
                    <a:lumMod val="10000"/>
                  </a:schemeClr>
                </a:solidFill>
                <a:latin typeface="Montserrat" charset="-52"/>
                <a:ea typeface="Roboto" charset="0"/>
              </a:rPr>
              <a:t>Контактные</a:t>
            </a:r>
            <a:r>
              <a:rPr lang="ru-RU" sz="1600" dirty="0">
                <a:solidFill>
                  <a:schemeClr val="bg1">
                    <a:lumMod val="10000"/>
                  </a:schemeClr>
                </a:solidFill>
                <a:latin typeface="Montserrat" charset="-52"/>
                <a:ea typeface="Roboto" charset="0"/>
              </a:rPr>
              <a:t> дети в возрасте до 18 лет при наличии кашля, независимо от прививочного анамнеза, подлежат отстранению от посещения дошкольных образовательных и общеобразовательных организаций. </a:t>
            </a:r>
            <a:br>
              <a:rPr lang="ru-RU" sz="1600" dirty="0">
                <a:solidFill>
                  <a:schemeClr val="bg1">
                    <a:lumMod val="10000"/>
                  </a:schemeClr>
                </a:solidFill>
                <a:latin typeface="Montserrat" charset="-52"/>
                <a:ea typeface="Roboto" charset="0"/>
              </a:rPr>
            </a:br>
            <a:r>
              <a:rPr lang="ru-RU" sz="1600" b="1" dirty="0">
                <a:solidFill>
                  <a:schemeClr val="bg1">
                    <a:lumMod val="10000"/>
                  </a:schemeClr>
                </a:solidFill>
                <a:latin typeface="Montserrat" charset="-52"/>
                <a:ea typeface="Roboto" charset="0"/>
              </a:rPr>
              <a:t>В семейных очагах за </a:t>
            </a:r>
            <a:r>
              <a:rPr lang="ru-RU" sz="1600" dirty="0">
                <a:solidFill>
                  <a:schemeClr val="bg1">
                    <a:lumMod val="10000"/>
                  </a:schemeClr>
                </a:solidFill>
                <a:latin typeface="Montserrat" charset="-52"/>
                <a:ea typeface="Roboto" charset="0"/>
              </a:rPr>
              <a:t>контактными детьми устанавливают медицинское наблюдение в течение 14 дней. Всем кашляющим детям и взрослым проводят двукратное бактериологическое и (или) однократное молекулярно-генетическое исследования.</a:t>
            </a:r>
          </a:p>
        </p:txBody>
      </p:sp>
      <p:sp>
        <p:nvSpPr>
          <p:cNvPr id="4" name="Google Shape;410;p31"/>
          <p:cNvSpPr/>
          <p:nvPr/>
        </p:nvSpPr>
        <p:spPr>
          <a:xfrm>
            <a:off x="612260" y="561125"/>
            <a:ext cx="487800" cy="456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transition spd="slow">
    <p:plu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9094" y="499404"/>
            <a:ext cx="8336943" cy="3369512"/>
          </a:xfrm>
          <a:prstGeom prst="rect">
            <a:avLst/>
          </a:prstGeom>
        </p:spPr>
        <p:txBody>
          <a:bodyPr wrap="square">
            <a:spAutoFit/>
          </a:bodyPr>
          <a:lstStyle/>
          <a:p>
            <a:pPr>
              <a:lnSpc>
                <a:spcPct val="150000"/>
              </a:lnSpc>
            </a:pPr>
            <a:r>
              <a:rPr lang="ru-RU" sz="1800" dirty="0">
                <a:solidFill>
                  <a:schemeClr val="bg1">
                    <a:lumMod val="10000"/>
                  </a:schemeClr>
                </a:solidFill>
                <a:latin typeface="Montserrat" charset="-52"/>
                <a:ea typeface="Roboto" charset="0"/>
              </a:rPr>
              <a:t>На контактных детей в возрасте до 7</a:t>
            </a:r>
            <a:r>
              <a:rPr lang="ru-RU" sz="1800" b="1" dirty="0">
                <a:solidFill>
                  <a:schemeClr val="bg1">
                    <a:lumMod val="10000"/>
                  </a:schemeClr>
                </a:solidFill>
                <a:latin typeface="Montserrat" charset="-52"/>
                <a:ea typeface="Roboto" charset="0"/>
              </a:rPr>
              <a:t> </a:t>
            </a:r>
            <a:r>
              <a:rPr lang="ru-RU" sz="1800" dirty="0">
                <a:solidFill>
                  <a:schemeClr val="bg1">
                    <a:lumMod val="10000"/>
                  </a:schemeClr>
                </a:solidFill>
                <a:latin typeface="Montserrat" charset="-52"/>
                <a:ea typeface="Roboto" charset="0"/>
              </a:rPr>
              <a:t>лет накладывается карантин сроком на 14 дней от момента изоляции больного. </a:t>
            </a:r>
            <a:br>
              <a:rPr lang="ru-RU" sz="1800" dirty="0">
                <a:solidFill>
                  <a:schemeClr val="bg1">
                    <a:lumMod val="10000"/>
                  </a:schemeClr>
                </a:solidFill>
                <a:latin typeface="Montserrat" charset="-52"/>
                <a:ea typeface="Roboto" charset="0"/>
              </a:rPr>
            </a:br>
            <a:r>
              <a:rPr lang="ru-RU" sz="1800" dirty="0">
                <a:solidFill>
                  <a:schemeClr val="bg1">
                    <a:lumMod val="10000"/>
                  </a:schemeClr>
                </a:solidFill>
                <a:latin typeface="Montserrat" charset="-52"/>
                <a:ea typeface="Roboto" charset="0"/>
              </a:rPr>
              <a:t>С целью раннего выявления больных в очаге коклюша проводят ежедневное медицинское наблюдение за контактными детьми и взрослыми, а так же однократное бактериологическое обследование.</a:t>
            </a:r>
          </a:p>
          <a:p>
            <a:pPr>
              <a:lnSpc>
                <a:spcPct val="150000"/>
              </a:lnSpc>
            </a:pPr>
            <a:r>
              <a:rPr lang="ru-RU" sz="1800" dirty="0">
                <a:solidFill>
                  <a:schemeClr val="bg1">
                    <a:lumMod val="10000"/>
                  </a:schemeClr>
                </a:solidFill>
                <a:latin typeface="Montserrat" charset="-52"/>
                <a:ea typeface="Roboto" charset="0"/>
              </a:rPr>
              <a:t>Переболевшие коклюшем, а также дети старше 7 лет разобщению не подлежат.</a:t>
            </a:r>
          </a:p>
        </p:txBody>
      </p:sp>
    </p:spTree>
  </p:cSld>
  <p:clrMapOvr>
    <a:masterClrMapping/>
  </p:clrMapOvr>
  <p:transition spd="slow">
    <p:plus/>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14998" y="661181"/>
            <a:ext cx="8299937" cy="3785652"/>
          </a:xfrm>
          <a:prstGeom prst="rect">
            <a:avLst/>
          </a:prstGeom>
        </p:spPr>
        <p:txBody>
          <a:bodyPr wrap="square">
            <a:spAutoFit/>
          </a:bodyPr>
          <a:lstStyle/>
          <a:p>
            <a:pPr>
              <a:lnSpc>
                <a:spcPct val="150000"/>
              </a:lnSpc>
            </a:pPr>
            <a:r>
              <a:rPr lang="ru-RU" sz="1600" dirty="0">
                <a:solidFill>
                  <a:schemeClr val="bg1">
                    <a:lumMod val="10000"/>
                  </a:schemeClr>
                </a:solidFill>
                <a:latin typeface="Montserrat" charset="-52"/>
                <a:ea typeface="Roboto" charset="0"/>
              </a:rPr>
              <a:t>Взрослые, работающие с детьми и общавшиеся с больным коклюшем по месту жительства/работы, при наличии кашля подлежат отстранению от работы. Их допускают к работе после получения двух отрицательных результатов бактериологического и (или) одного отрицательного результата молекулярно-генетического исследований.</a:t>
            </a:r>
            <a:br>
              <a:rPr lang="ru-RU" sz="1600" dirty="0">
                <a:solidFill>
                  <a:schemeClr val="bg1">
                    <a:lumMod val="10000"/>
                  </a:schemeClr>
                </a:solidFill>
                <a:latin typeface="Montserrat" charset="-52"/>
                <a:ea typeface="Roboto" charset="0"/>
              </a:rPr>
            </a:br>
            <a:r>
              <a:rPr lang="ru-RU" sz="1600" dirty="0">
                <a:solidFill>
                  <a:schemeClr val="bg1">
                    <a:lumMod val="10000"/>
                  </a:schemeClr>
                </a:solidFill>
                <a:latin typeface="Montserrat" charset="-52"/>
                <a:ea typeface="Roboto" charset="0"/>
              </a:rPr>
              <a:t>За лицами, общавшимися с больными, устанавливается медицинское наблюдение в течение 14 дней с момента прекращения общения. </a:t>
            </a:r>
          </a:p>
          <a:p>
            <a:pPr>
              <a:lnSpc>
                <a:spcPct val="150000"/>
              </a:lnSpc>
            </a:pPr>
            <a:r>
              <a:rPr lang="ru-RU" sz="1600" dirty="0">
                <a:solidFill>
                  <a:schemeClr val="bg1">
                    <a:lumMod val="10000"/>
                  </a:schemeClr>
                </a:solidFill>
                <a:latin typeface="Montserrat" charset="-52"/>
                <a:ea typeface="Roboto" charset="0"/>
              </a:rPr>
              <a:t>При появлении вторичных случаев заболевания медицинское наблюдение осуществляется до 21-го дня с момента изоляции последнего заболевшего.</a:t>
            </a:r>
          </a:p>
        </p:txBody>
      </p:sp>
    </p:spTree>
  </p:cSld>
  <p:clrMapOvr>
    <a:masterClrMapping/>
  </p:clrMapOvr>
  <p:transition spd="slow">
    <p:plus/>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hild-immunization-shot-doctor-sh.jpg"/>
          <p:cNvPicPr>
            <a:picLocks noChangeAspect="1"/>
          </p:cNvPicPr>
          <p:nvPr/>
        </p:nvPicPr>
        <p:blipFill>
          <a:blip r:embed="rId2"/>
          <a:stretch>
            <a:fillRect/>
          </a:stretch>
        </p:blipFill>
        <p:spPr>
          <a:xfrm>
            <a:off x="5967709" y="1364565"/>
            <a:ext cx="3176291" cy="2525151"/>
          </a:xfrm>
          <a:prstGeom prst="rect">
            <a:avLst/>
          </a:prstGeom>
        </p:spPr>
      </p:pic>
      <p:sp>
        <p:nvSpPr>
          <p:cNvPr id="8" name="TextBox 7">
            <a:extLst>
              <a:ext uri="{FF2B5EF4-FFF2-40B4-BE49-F238E27FC236}">
                <a16:creationId xmlns:a16="http://schemas.microsoft.com/office/drawing/2014/main" id="{88B4ABC6-9D10-8450-B5E6-54860C030D2E}"/>
              </a:ext>
            </a:extLst>
          </p:cNvPr>
          <p:cNvSpPr txBox="1"/>
          <p:nvPr/>
        </p:nvSpPr>
        <p:spPr>
          <a:xfrm>
            <a:off x="0" y="773073"/>
            <a:ext cx="5957668" cy="4370427"/>
          </a:xfrm>
          <a:prstGeom prst="rect">
            <a:avLst/>
          </a:prstGeom>
          <a:noFill/>
        </p:spPr>
        <p:txBody>
          <a:bodyPr wrap="square">
            <a:spAutoFit/>
          </a:bodyPr>
          <a:lstStyle/>
          <a:p>
            <a:pPr marL="285750" indent="-285750">
              <a:lnSpc>
                <a:spcPct val="150000"/>
              </a:lnSpc>
              <a:buFont typeface="Arial" panose="020B0604020202020204" pitchFamily="34" charset="0"/>
              <a:buChar char="•"/>
            </a:pPr>
            <a:r>
              <a:rPr lang="ru-RU" sz="1600" dirty="0">
                <a:latin typeface="Montserrat" panose="00000500000000000000" pitchFamily="2" charset="-52"/>
              </a:rPr>
              <a:t>максимальный своевременный охват профилактическими прививками детей первых двух лет жизни, в сроки национального календаря профилактических прививок;</a:t>
            </a:r>
          </a:p>
          <a:p>
            <a:pPr marL="285750" indent="-285750">
              <a:lnSpc>
                <a:spcPct val="150000"/>
              </a:lnSpc>
              <a:buFont typeface="Arial" panose="020B0604020202020204" pitchFamily="34" charset="0"/>
              <a:buChar char="•"/>
            </a:pPr>
            <a:r>
              <a:rPr lang="ru-RU" sz="1600" dirty="0">
                <a:latin typeface="Montserrat" panose="00000500000000000000" pitchFamily="2" charset="-52"/>
              </a:rPr>
              <a:t>догоняющая иммунизация для детей, не привитых своевременно;</a:t>
            </a:r>
          </a:p>
          <a:p>
            <a:pPr marL="285750" indent="-285750">
              <a:lnSpc>
                <a:spcPct val="150000"/>
              </a:lnSpc>
              <a:buFont typeface="Arial" panose="020B0604020202020204" pitchFamily="34" charset="0"/>
              <a:buChar char="•"/>
            </a:pPr>
            <a:r>
              <a:rPr lang="ru-RU" sz="1600" dirty="0">
                <a:latin typeface="Montserrat" panose="00000500000000000000" pitchFamily="2" charset="-52"/>
              </a:rPr>
              <a:t>поэтапное внедрение в практическое здравоохранение возрастных ревакцинаций против коклюша детей в 6-7 лет, 14 лет, подростков и взрослых с 18 лет ‒ каждые 10 лет с момента последней ревакцинации.</a:t>
            </a:r>
          </a:p>
          <a:p>
            <a:endParaRPr lang="ru-RU" dirty="0"/>
          </a:p>
        </p:txBody>
      </p:sp>
      <p:sp>
        <p:nvSpPr>
          <p:cNvPr id="4" name="TextBox 3"/>
          <p:cNvSpPr txBox="1"/>
          <p:nvPr/>
        </p:nvSpPr>
        <p:spPr>
          <a:xfrm>
            <a:off x="464235" y="407963"/>
            <a:ext cx="8292904" cy="400110"/>
          </a:xfrm>
          <a:prstGeom prst="rect">
            <a:avLst/>
          </a:prstGeom>
          <a:noFill/>
        </p:spPr>
        <p:txBody>
          <a:bodyPr wrap="square" rtlCol="0">
            <a:spAutoFit/>
          </a:bodyPr>
          <a:lstStyle/>
          <a:p>
            <a:r>
              <a:rPr lang="ru-RU" sz="2000" b="1" dirty="0">
                <a:solidFill>
                  <a:schemeClr val="tx1">
                    <a:lumMod val="75000"/>
                  </a:schemeClr>
                </a:solidFill>
                <a:latin typeface="Montserrat" panose="00000500000000000000" pitchFamily="2" charset="-52"/>
              </a:rPr>
              <a:t>Стратегия по снижению заболеваемости и смертности</a:t>
            </a:r>
          </a:p>
        </p:txBody>
      </p:sp>
    </p:spTree>
  </p:cSld>
  <p:clrMapOvr>
    <a:masterClrMapping/>
  </p:clrMapOvr>
  <p:transition spd="slow">
    <p:plus/>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7"/>
          <p:cNvSpPr txBox="1">
            <a:spLocks noGrp="1"/>
          </p:cNvSpPr>
          <p:nvPr>
            <p:ph type="title"/>
          </p:nvPr>
        </p:nvSpPr>
        <p:spPr>
          <a:xfrm>
            <a:off x="592200" y="1105975"/>
            <a:ext cx="8031600" cy="103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latin typeface="Montserrat"/>
                <a:ea typeface="Montserrat"/>
                <a:cs typeface="Montserrat"/>
                <a:sym typeface="Montserrat"/>
              </a:rPr>
              <a:t>Заключение</a:t>
            </a:r>
            <a:endParaRPr sz="4000" dirty="0">
              <a:latin typeface="Montserrat"/>
              <a:ea typeface="Montserrat"/>
              <a:cs typeface="Montserrat"/>
              <a:sym typeface="Montserrat"/>
            </a:endParaRPr>
          </a:p>
          <a:p>
            <a:pPr marL="0" lvl="0" indent="0" algn="l" rtl="0">
              <a:spcBef>
                <a:spcPts val="0"/>
              </a:spcBef>
              <a:spcAft>
                <a:spcPts val="0"/>
              </a:spcAft>
              <a:buNone/>
            </a:pPr>
            <a:endParaRPr sz="4000" dirty="0">
              <a:latin typeface="Montserrat"/>
              <a:ea typeface="Montserrat"/>
              <a:cs typeface="Montserrat"/>
              <a:sym typeface="Montserrat"/>
            </a:endParaRPr>
          </a:p>
          <a:p>
            <a:pPr marL="0" lvl="0" indent="0" algn="l" rtl="0">
              <a:spcBef>
                <a:spcPts val="0"/>
              </a:spcBef>
              <a:spcAft>
                <a:spcPts val="0"/>
              </a:spcAft>
              <a:buNone/>
            </a:pPr>
            <a:endParaRPr sz="4000" dirty="0">
              <a:latin typeface="Montserrat"/>
              <a:ea typeface="Montserrat"/>
              <a:cs typeface="Montserrat"/>
              <a:sym typeface="Montserrat"/>
            </a:endParaRPr>
          </a:p>
        </p:txBody>
      </p:sp>
      <p:sp>
        <p:nvSpPr>
          <p:cNvPr id="488" name="Google Shape;488;p37"/>
          <p:cNvSpPr txBox="1">
            <a:spLocks noGrp="1"/>
          </p:cNvSpPr>
          <p:nvPr>
            <p:ph type="subTitle" idx="1"/>
          </p:nvPr>
        </p:nvSpPr>
        <p:spPr>
          <a:xfrm>
            <a:off x="786692" y="2351022"/>
            <a:ext cx="6927600" cy="103225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ontserrat" charset="-52"/>
              </a:rPr>
              <a:t>Коклюш </a:t>
            </a:r>
            <a:r>
              <a:rPr lang="en" dirty="0">
                <a:latin typeface="Montserrat" charset="-52"/>
              </a:rPr>
              <a:t>- серьёзное заболевание, требующее внимания и профилактики. Вакцинация и своевременное лечение помогают снизить риск осложнений.</a:t>
            </a:r>
            <a:endParaRPr dirty="0">
              <a:latin typeface="Montserrat" charset="-52"/>
            </a:endParaRPr>
          </a:p>
        </p:txBody>
      </p:sp>
      <p:grpSp>
        <p:nvGrpSpPr>
          <p:cNvPr id="489" name="Google Shape;489;p37"/>
          <p:cNvGrpSpPr/>
          <p:nvPr/>
        </p:nvGrpSpPr>
        <p:grpSpPr>
          <a:xfrm>
            <a:off x="2742341" y="635595"/>
            <a:ext cx="600911" cy="91442"/>
            <a:chOff x="4440100" y="408400"/>
            <a:chExt cx="840200" cy="131100"/>
          </a:xfrm>
        </p:grpSpPr>
        <p:sp>
          <p:nvSpPr>
            <p:cNvPr id="490" name="Google Shape;490;p37"/>
            <p:cNvSpPr/>
            <p:nvPr/>
          </p:nvSpPr>
          <p:spPr>
            <a:xfrm>
              <a:off x="44401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91" name="Google Shape;491;p37"/>
            <p:cNvSpPr/>
            <p:nvPr/>
          </p:nvSpPr>
          <p:spPr>
            <a:xfrm>
              <a:off x="461737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92" name="Google Shape;492;p37"/>
            <p:cNvSpPr/>
            <p:nvPr/>
          </p:nvSpPr>
          <p:spPr>
            <a:xfrm>
              <a:off x="479465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93" name="Google Shape;493;p37"/>
            <p:cNvSpPr/>
            <p:nvPr/>
          </p:nvSpPr>
          <p:spPr>
            <a:xfrm>
              <a:off x="4971925"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94" name="Google Shape;494;p37"/>
            <p:cNvSpPr/>
            <p:nvPr/>
          </p:nvSpPr>
          <p:spPr>
            <a:xfrm>
              <a:off x="5149200" y="408400"/>
              <a:ext cx="131100" cy="131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Tree>
  </p:cSld>
  <p:clrMapOvr>
    <a:masterClrMapping/>
  </p:clrMapOvr>
  <p:transition spd="slow">
    <p:plus/>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sz="9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ea typeface="Roboto" charset="0"/>
              </a:rPr>
              <a:t>Спасибо за внимание!</a:t>
            </a:r>
          </a:p>
        </p:txBody>
      </p:sp>
    </p:spTree>
  </p:cSld>
  <p:clrMapOvr>
    <a:masterClrMapping/>
  </p:clrMapOvr>
  <p:transition spd="slow">
    <p:plu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4"/>
          <p:cNvSpPr/>
          <p:nvPr/>
        </p:nvSpPr>
        <p:spPr>
          <a:xfrm>
            <a:off x="129775" y="1587235"/>
            <a:ext cx="2745042" cy="2288574"/>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19" name="Google Shape;319;p24"/>
          <p:cNvSpPr txBox="1">
            <a:spLocks noGrp="1"/>
          </p:cNvSpPr>
          <p:nvPr>
            <p:ph type="ctrTitle"/>
          </p:nvPr>
        </p:nvSpPr>
        <p:spPr>
          <a:xfrm>
            <a:off x="802392" y="259400"/>
            <a:ext cx="7516091" cy="66155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RU" sz="3500" dirty="0">
                <a:latin typeface="Montserrat" charset="-52"/>
                <a:ea typeface="Roboto" charset="0"/>
                <a:cs typeface="Montserrat"/>
                <a:sym typeface="Montserrat"/>
              </a:rPr>
              <a:t>Актуальность</a:t>
            </a:r>
            <a:endParaRPr sz="3500" dirty="0">
              <a:latin typeface="Montserrat" charset="-52"/>
              <a:ea typeface="Roboto" charset="0"/>
              <a:cs typeface="Montserrat"/>
              <a:sym typeface="Montserrat"/>
            </a:endParaRPr>
          </a:p>
        </p:txBody>
      </p:sp>
      <p:sp>
        <p:nvSpPr>
          <p:cNvPr id="320" name="Google Shape;320;p24"/>
          <p:cNvSpPr txBox="1">
            <a:spLocks noGrp="1"/>
          </p:cNvSpPr>
          <p:nvPr>
            <p:ph type="subTitle" idx="1"/>
          </p:nvPr>
        </p:nvSpPr>
        <p:spPr>
          <a:xfrm>
            <a:off x="2874818" y="1052944"/>
            <a:ext cx="6139407" cy="3373583"/>
          </a:xfrm>
          <a:prstGeom prst="rect">
            <a:avLst/>
          </a:prstGeom>
        </p:spPr>
        <p:txBody>
          <a:bodyPr spcFirstLastPara="1" wrap="square" lIns="91425" tIns="91425" rIns="91425" bIns="91425" anchor="t" anchorCtr="0">
            <a:noAutofit/>
          </a:bodyPr>
          <a:lstStyle/>
          <a:p>
            <a:pPr marL="285750" lvl="0" indent="-285750" algn="just" rtl="0">
              <a:spcBef>
                <a:spcPts val="0"/>
              </a:spcBef>
              <a:spcAft>
                <a:spcPts val="0"/>
              </a:spcAft>
              <a:buFont typeface="Arial" panose="020B0604020202020204" pitchFamily="34" charset="0"/>
              <a:buChar char="•"/>
            </a:pPr>
            <a:r>
              <a:rPr lang="ru-RU" dirty="0">
                <a:solidFill>
                  <a:schemeClr val="bg1">
                    <a:lumMod val="10000"/>
                  </a:schemeClr>
                </a:solidFill>
                <a:latin typeface="Montserrat" charset="-52"/>
                <a:ea typeface="Roboto" charset="0"/>
                <a:cs typeface="Montserrat"/>
                <a:sym typeface="Montserrat"/>
              </a:rPr>
              <a:t>Коклюш до разработки и внедрения в практику вакцины был одной из основных причин детской заболеваемости и смертности.</a:t>
            </a:r>
          </a:p>
          <a:p>
            <a:pPr marL="0" lvl="0" indent="0" algn="just" rtl="0">
              <a:spcBef>
                <a:spcPts val="0"/>
              </a:spcBef>
              <a:spcAft>
                <a:spcPts val="0"/>
              </a:spcAft>
            </a:pPr>
            <a:endParaRPr lang="ru-RU" dirty="0">
              <a:solidFill>
                <a:schemeClr val="bg1">
                  <a:lumMod val="10000"/>
                </a:schemeClr>
              </a:solidFill>
              <a:latin typeface="Montserrat" charset="-52"/>
              <a:ea typeface="Roboto" charset="0"/>
              <a:cs typeface="Montserrat"/>
              <a:sym typeface="Montserrat"/>
            </a:endParaRPr>
          </a:p>
          <a:p>
            <a:pPr marL="285750" lvl="0" indent="-285750" algn="just" rtl="0">
              <a:spcBef>
                <a:spcPts val="0"/>
              </a:spcBef>
              <a:spcAft>
                <a:spcPts val="0"/>
              </a:spcAft>
              <a:buFont typeface="Arial" panose="020B0604020202020204" pitchFamily="34" charset="0"/>
              <a:buChar char="•"/>
            </a:pPr>
            <a:r>
              <a:rPr lang="ru-RU" dirty="0">
                <a:solidFill>
                  <a:schemeClr val="bg1">
                    <a:lumMod val="10000"/>
                  </a:schemeClr>
                </a:solidFill>
                <a:latin typeface="Montserrat" charset="-52"/>
                <a:ea typeface="Roboto" charset="0"/>
                <a:cs typeface="Montserrat"/>
                <a:sym typeface="Montserrat"/>
              </a:rPr>
              <a:t>Повсеместная вакцинация детей против коклюша привела к значительному сокращению числа зарегистрированных случаев заболевания в большинстве развитых и развивающихся стран.</a:t>
            </a:r>
          </a:p>
          <a:p>
            <a:pPr marL="0" lvl="0" indent="0" algn="just" rtl="0">
              <a:spcBef>
                <a:spcPts val="0"/>
              </a:spcBef>
              <a:spcAft>
                <a:spcPts val="0"/>
              </a:spcAft>
            </a:pPr>
            <a:endParaRPr lang="ru-RU" dirty="0">
              <a:solidFill>
                <a:schemeClr val="bg1">
                  <a:lumMod val="10000"/>
                </a:schemeClr>
              </a:solidFill>
              <a:latin typeface="Montserrat" charset="-52"/>
              <a:ea typeface="Roboto" charset="0"/>
              <a:cs typeface="Montserrat"/>
              <a:sym typeface="Montserrat"/>
            </a:endParaRPr>
          </a:p>
          <a:p>
            <a:pPr marL="285750" lvl="0" indent="-285750" algn="just" rtl="0">
              <a:spcBef>
                <a:spcPts val="0"/>
              </a:spcBef>
              <a:spcAft>
                <a:spcPts val="0"/>
              </a:spcAft>
              <a:buFont typeface="Arial" panose="020B0604020202020204" pitchFamily="34" charset="0"/>
              <a:buChar char="•"/>
            </a:pPr>
            <a:r>
              <a:rPr lang="ru-RU" dirty="0">
                <a:solidFill>
                  <a:schemeClr val="bg1">
                    <a:lumMod val="10000"/>
                  </a:schemeClr>
                </a:solidFill>
                <a:latin typeface="Montserrat" charset="-52"/>
                <a:ea typeface="Roboto" charset="0"/>
                <a:cs typeface="Montserrat"/>
                <a:sym typeface="Montserrat"/>
              </a:rPr>
              <a:t>По-прежнему коклюш входит в первую десятку смертельных инфекций у детей.</a:t>
            </a:r>
            <a:endParaRPr dirty="0">
              <a:solidFill>
                <a:schemeClr val="bg1">
                  <a:lumMod val="10000"/>
                </a:schemeClr>
              </a:solidFill>
              <a:latin typeface="Montserrat" charset="-52"/>
              <a:ea typeface="Roboto" charset="0"/>
              <a:cs typeface="Montserrat"/>
              <a:sym typeface="Montserrat"/>
            </a:endParaRPr>
          </a:p>
          <a:p>
            <a:pPr marL="0" lvl="0" indent="0" algn="r" rtl="0">
              <a:spcBef>
                <a:spcPts val="0"/>
              </a:spcBef>
              <a:spcAft>
                <a:spcPts val="0"/>
              </a:spcAft>
              <a:buNone/>
            </a:pPr>
            <a:endParaRPr sz="1400" dirty="0">
              <a:solidFill>
                <a:schemeClr val="bg1">
                  <a:lumMod val="10000"/>
                </a:schemeClr>
              </a:solidFill>
              <a:latin typeface="Montserrat" charset="-52"/>
              <a:ea typeface="Roboto" charset="0"/>
              <a:cs typeface="Montserrat"/>
              <a:sym typeface="Montserrat"/>
            </a:endParaRPr>
          </a:p>
          <a:p>
            <a:pPr marL="0" lvl="0" indent="0" algn="r" rtl="0">
              <a:spcBef>
                <a:spcPts val="0"/>
              </a:spcBef>
              <a:spcAft>
                <a:spcPts val="0"/>
              </a:spcAft>
              <a:buNone/>
            </a:pPr>
            <a:endParaRPr sz="1400" dirty="0">
              <a:solidFill>
                <a:schemeClr val="bg1">
                  <a:lumMod val="10000"/>
                </a:schemeClr>
              </a:solidFill>
              <a:latin typeface="Montserrat" charset="-52"/>
              <a:ea typeface="Roboto" charset="0"/>
              <a:cs typeface="Montserrat"/>
              <a:sym typeface="Montserrat"/>
            </a:endParaRPr>
          </a:p>
        </p:txBody>
      </p:sp>
      <p:grpSp>
        <p:nvGrpSpPr>
          <p:cNvPr id="3" name="Google Shape;321;p24"/>
          <p:cNvGrpSpPr/>
          <p:nvPr/>
        </p:nvGrpSpPr>
        <p:grpSpPr>
          <a:xfrm>
            <a:off x="174975" y="277314"/>
            <a:ext cx="3260951" cy="3598494"/>
            <a:chOff x="235125" y="277650"/>
            <a:chExt cx="4412225" cy="4588875"/>
          </a:xfrm>
        </p:grpSpPr>
        <p:sp>
          <p:nvSpPr>
            <p:cNvPr id="322" name="Google Shape;322;p24"/>
            <p:cNvSpPr/>
            <p:nvPr/>
          </p:nvSpPr>
          <p:spPr>
            <a:xfrm>
              <a:off x="3405350" y="3624525"/>
              <a:ext cx="1242000" cy="1242000"/>
            </a:xfrm>
            <a:prstGeom prst="pie">
              <a:avLst>
                <a:gd name="adj1" fmla="val 10798597"/>
                <a:gd name="adj2" fmla="val 16200000"/>
              </a:avLst>
            </a:prstGeom>
            <a:solidFill>
              <a:srgbClr val="427697">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23" name="Google Shape;323;p24"/>
            <p:cNvSpPr/>
            <p:nvPr/>
          </p:nvSpPr>
          <p:spPr>
            <a:xfrm rot="10800000">
              <a:off x="235125" y="277650"/>
              <a:ext cx="1242000" cy="1242000"/>
            </a:xfrm>
            <a:prstGeom prst="pie">
              <a:avLst>
                <a:gd name="adj1" fmla="val 10798597"/>
                <a:gd name="adj2" fmla="val 16200000"/>
              </a:avLst>
            </a:prstGeom>
            <a:solidFill>
              <a:srgbClr val="C62F39">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pic>
        <p:nvPicPr>
          <p:cNvPr id="2" name="Рисунок 1">
            <a:extLst>
              <a:ext uri="{FF2B5EF4-FFF2-40B4-BE49-F238E27FC236}">
                <a16:creationId xmlns:a16="http://schemas.microsoft.com/office/drawing/2014/main" id="{CAB1AF6D-F1EC-D91B-E08B-AD68CF86C916}"/>
              </a:ext>
            </a:extLst>
          </p:cNvPr>
          <p:cNvPicPr>
            <a:picLocks noChangeAspect="1"/>
          </p:cNvPicPr>
          <p:nvPr/>
        </p:nvPicPr>
        <p:blipFill>
          <a:blip r:embed="rId3"/>
          <a:stretch>
            <a:fillRect/>
          </a:stretch>
        </p:blipFill>
        <p:spPr>
          <a:xfrm>
            <a:off x="356555" y="2001981"/>
            <a:ext cx="2336024" cy="1557349"/>
          </a:xfrm>
          <a:prstGeom prst="rect">
            <a:avLst/>
          </a:prstGeom>
        </p:spPr>
      </p:pic>
    </p:spTree>
  </p:cSld>
  <p:clrMapOvr>
    <a:masterClrMapping/>
  </p:clrMapOvr>
  <p:transition spd="slow">
    <p:plu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0152" y="211015"/>
            <a:ext cx="7877938" cy="573732"/>
          </a:xfrm>
        </p:spPr>
        <p:txBody>
          <a:bodyPr/>
          <a:lstStyle/>
          <a:p>
            <a:r>
              <a:rPr lang="ru-RU" sz="2800" dirty="0">
                <a:latin typeface="Montserrat" charset="-52"/>
                <a:ea typeface="Roboto" charset="0"/>
              </a:rPr>
              <a:t>Статистика заболеваемости по России</a:t>
            </a:r>
          </a:p>
        </p:txBody>
      </p:sp>
      <p:graphicFrame>
        <p:nvGraphicFramePr>
          <p:cNvPr id="8" name="Рисунок 7"/>
          <p:cNvGraphicFramePr>
            <a:graphicFrameLocks noGrp="1"/>
          </p:cNvGraphicFramePr>
          <p:nvPr>
            <p:ph type="pic" idx="3"/>
          </p:nvPr>
        </p:nvGraphicFramePr>
        <p:xfrm>
          <a:off x="1628729" y="955343"/>
          <a:ext cx="6102729" cy="376678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lu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3013" y="183663"/>
            <a:ext cx="7850745" cy="1031400"/>
          </a:xfrm>
        </p:spPr>
        <p:txBody>
          <a:bodyPr/>
          <a:lstStyle/>
          <a:p>
            <a:pPr algn="ctr"/>
            <a:r>
              <a:rPr lang="ru-RU" sz="2400" dirty="0">
                <a:latin typeface="Montserrat" charset="-52"/>
                <a:ea typeface="Roboto" charset="0"/>
              </a:rPr>
              <a:t>Статистика заболеваемости по Самарской областной детской инфекционной больнице</a:t>
            </a:r>
          </a:p>
        </p:txBody>
      </p:sp>
      <p:graphicFrame>
        <p:nvGraphicFramePr>
          <p:cNvPr id="6" name="Рисунок 5"/>
          <p:cNvGraphicFramePr>
            <a:graphicFrameLocks noGrp="1"/>
          </p:cNvGraphicFramePr>
          <p:nvPr>
            <p:ph type="pic" idx="3"/>
          </p:nvPr>
        </p:nvGraphicFramePr>
        <p:xfrm>
          <a:off x="852985" y="1437326"/>
          <a:ext cx="7629099" cy="351681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lu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6"/>
          <p:cNvSpPr/>
          <p:nvPr/>
        </p:nvSpPr>
        <p:spPr>
          <a:xfrm>
            <a:off x="5029925" y="1553750"/>
            <a:ext cx="793500" cy="793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41" name="Google Shape;341;p26"/>
          <p:cNvSpPr/>
          <p:nvPr/>
        </p:nvSpPr>
        <p:spPr>
          <a:xfrm>
            <a:off x="720000" y="3378250"/>
            <a:ext cx="793500" cy="793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42" name="Google Shape;342;p26"/>
          <p:cNvSpPr/>
          <p:nvPr/>
        </p:nvSpPr>
        <p:spPr>
          <a:xfrm>
            <a:off x="720000" y="1553750"/>
            <a:ext cx="793500" cy="793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43" name="Google Shape;343;p26"/>
          <p:cNvSpPr txBox="1">
            <a:spLocks noGrp="1"/>
          </p:cNvSpPr>
          <p:nvPr>
            <p:ph type="title"/>
          </p:nvPr>
        </p:nvSpPr>
        <p:spPr>
          <a:xfrm>
            <a:off x="720000" y="32917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RU" dirty="0">
                <a:latin typeface="Montserrat"/>
                <a:ea typeface="Montserrat"/>
                <a:cs typeface="Montserrat"/>
                <a:sym typeface="Montserrat"/>
              </a:rPr>
              <a:t>Эпидемиология</a:t>
            </a:r>
            <a:r>
              <a:rPr lang="en" dirty="0">
                <a:latin typeface="Montserrat"/>
                <a:ea typeface="Montserrat"/>
                <a:cs typeface="Montserrat"/>
                <a:sym typeface="Montserrat"/>
              </a:rPr>
              <a:t> коклюша</a:t>
            </a:r>
            <a:endParaRPr dirty="0">
              <a:latin typeface="Montserrat"/>
              <a:ea typeface="Montserrat"/>
              <a:cs typeface="Montserrat"/>
              <a:sym typeface="Montserrat"/>
            </a:endParaRPr>
          </a:p>
          <a:p>
            <a:pPr marL="0" lvl="0" indent="0" algn="ctr" rtl="0">
              <a:spcBef>
                <a:spcPts val="0"/>
              </a:spcBef>
              <a:spcAft>
                <a:spcPts val="0"/>
              </a:spcAft>
              <a:buNone/>
            </a:pPr>
            <a:endParaRPr dirty="0">
              <a:latin typeface="Montserrat"/>
              <a:ea typeface="Montserrat"/>
              <a:cs typeface="Montserrat"/>
              <a:sym typeface="Montserrat"/>
            </a:endParaRPr>
          </a:p>
          <a:p>
            <a:pPr marL="0" lvl="0" indent="0" algn="ctr" rtl="0">
              <a:spcBef>
                <a:spcPts val="0"/>
              </a:spcBef>
              <a:spcAft>
                <a:spcPts val="0"/>
              </a:spcAft>
              <a:buNone/>
            </a:pPr>
            <a:endParaRPr dirty="0">
              <a:latin typeface="Montserrat"/>
              <a:ea typeface="Montserrat"/>
              <a:cs typeface="Montserrat"/>
              <a:sym typeface="Montserrat"/>
            </a:endParaRPr>
          </a:p>
          <a:p>
            <a:pPr marL="0" lvl="0" indent="0" algn="ctr" rtl="0">
              <a:spcBef>
                <a:spcPts val="0"/>
              </a:spcBef>
              <a:spcAft>
                <a:spcPts val="0"/>
              </a:spcAft>
              <a:buNone/>
            </a:pPr>
            <a:endParaRPr dirty="0">
              <a:latin typeface="Montserrat"/>
              <a:ea typeface="Montserrat"/>
              <a:cs typeface="Montserrat"/>
              <a:sym typeface="Montserrat"/>
            </a:endParaRPr>
          </a:p>
          <a:p>
            <a:pPr marL="0" lvl="0" indent="0" algn="l" rtl="0">
              <a:spcBef>
                <a:spcPts val="0"/>
              </a:spcBef>
              <a:spcAft>
                <a:spcPts val="0"/>
              </a:spcAft>
              <a:buNone/>
            </a:pPr>
            <a:endParaRPr dirty="0">
              <a:latin typeface="Montserrat"/>
              <a:ea typeface="Montserrat"/>
              <a:cs typeface="Montserrat"/>
              <a:sym typeface="Montserrat"/>
            </a:endParaRPr>
          </a:p>
        </p:txBody>
      </p:sp>
      <p:sp>
        <p:nvSpPr>
          <p:cNvPr id="344" name="Google Shape;344;p26"/>
          <p:cNvSpPr txBox="1">
            <a:spLocks noGrp="1"/>
          </p:cNvSpPr>
          <p:nvPr>
            <p:ph type="subTitle" idx="3"/>
          </p:nvPr>
        </p:nvSpPr>
        <p:spPr>
          <a:xfrm>
            <a:off x="1511754" y="3536049"/>
            <a:ext cx="4929439" cy="13710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lumMod val="10000"/>
                  </a:schemeClr>
                </a:solidFill>
                <a:latin typeface="Montserrat" charset="-52"/>
              </a:rPr>
              <a:t>Высокая восприимчивость к коклюшу.</a:t>
            </a:r>
            <a:endParaRPr dirty="0">
              <a:solidFill>
                <a:schemeClr val="bg1">
                  <a:lumMod val="10000"/>
                </a:schemeClr>
              </a:solidFill>
              <a:latin typeface="Montserrat" charset="-52"/>
            </a:endParaRPr>
          </a:p>
        </p:txBody>
      </p:sp>
      <p:sp>
        <p:nvSpPr>
          <p:cNvPr id="345" name="Google Shape;345;p26"/>
          <p:cNvSpPr txBox="1">
            <a:spLocks noGrp="1"/>
          </p:cNvSpPr>
          <p:nvPr>
            <p:ph type="subTitle" idx="1"/>
          </p:nvPr>
        </p:nvSpPr>
        <p:spPr>
          <a:xfrm>
            <a:off x="1589125" y="1553750"/>
            <a:ext cx="3289800" cy="158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lumMod val="10000"/>
                  </a:schemeClr>
                </a:solidFill>
                <a:latin typeface="Montserrat" charset="-52"/>
              </a:rPr>
              <a:t>Источником инфекции являются больные (дети, взрослые) как с типичными, так и </a:t>
            </a:r>
          </a:p>
          <a:p>
            <a:pPr marL="0" lvl="0" indent="0" algn="l" rtl="0">
              <a:spcBef>
                <a:spcPts val="0"/>
              </a:spcBef>
              <a:spcAft>
                <a:spcPts val="0"/>
              </a:spcAft>
              <a:buNone/>
            </a:pPr>
            <a:r>
              <a:rPr lang="ru-RU" dirty="0">
                <a:solidFill>
                  <a:schemeClr val="bg1">
                    <a:lumMod val="10000"/>
                  </a:schemeClr>
                </a:solidFill>
                <a:latin typeface="Montserrat" charset="-52"/>
              </a:rPr>
              <a:t>атипичными формами. </a:t>
            </a:r>
            <a:endParaRPr dirty="0">
              <a:solidFill>
                <a:schemeClr val="bg1">
                  <a:lumMod val="10000"/>
                </a:schemeClr>
              </a:solidFill>
              <a:latin typeface="Montserrat" charset="-52"/>
            </a:endParaRPr>
          </a:p>
        </p:txBody>
      </p:sp>
      <p:sp>
        <p:nvSpPr>
          <p:cNvPr id="346" name="Google Shape;346;p26"/>
          <p:cNvSpPr txBox="1">
            <a:spLocks noGrp="1"/>
          </p:cNvSpPr>
          <p:nvPr>
            <p:ph type="subTitle" idx="2"/>
          </p:nvPr>
        </p:nvSpPr>
        <p:spPr>
          <a:xfrm>
            <a:off x="5823425" y="1553750"/>
            <a:ext cx="3225900" cy="155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solidFill>
                  <a:schemeClr val="bg1">
                    <a:lumMod val="10000"/>
                  </a:schemeClr>
                </a:solidFill>
                <a:latin typeface="Montserrat" charset="-52"/>
              </a:rPr>
              <a:t>Механизм передачи – капельный, путь передачи возбудителя – воздушно-капельный. </a:t>
            </a:r>
            <a:endParaRPr dirty="0">
              <a:solidFill>
                <a:schemeClr val="bg1">
                  <a:lumMod val="10000"/>
                </a:schemeClr>
              </a:solidFill>
              <a:latin typeface="Montserrat" charset="-52"/>
            </a:endParaRPr>
          </a:p>
          <a:p>
            <a:pPr marL="0" lvl="0" indent="0" algn="l" rtl="0">
              <a:spcBef>
                <a:spcPts val="0"/>
              </a:spcBef>
              <a:spcAft>
                <a:spcPts val="0"/>
              </a:spcAft>
              <a:buNone/>
            </a:pPr>
            <a:endParaRPr sz="1200" dirty="0">
              <a:solidFill>
                <a:schemeClr val="bg1">
                  <a:lumMod val="10000"/>
                </a:schemeClr>
              </a:solidFill>
              <a:latin typeface="Montserrat" charset="-52"/>
            </a:endParaRPr>
          </a:p>
        </p:txBody>
      </p:sp>
      <p:sp>
        <p:nvSpPr>
          <p:cNvPr id="347" name="Google Shape;347;p26"/>
          <p:cNvSpPr txBox="1">
            <a:spLocks noGrp="1"/>
          </p:cNvSpPr>
          <p:nvPr>
            <p:ph type="title" idx="5"/>
          </p:nvPr>
        </p:nvSpPr>
        <p:spPr>
          <a:xfrm>
            <a:off x="720000" y="1732400"/>
            <a:ext cx="793500" cy="43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48" name="Google Shape;348;p26"/>
          <p:cNvSpPr txBox="1">
            <a:spLocks noGrp="1"/>
          </p:cNvSpPr>
          <p:nvPr>
            <p:ph type="title" idx="6"/>
          </p:nvPr>
        </p:nvSpPr>
        <p:spPr>
          <a:xfrm>
            <a:off x="720000" y="3564184"/>
            <a:ext cx="793500" cy="43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49" name="Google Shape;349;p26"/>
          <p:cNvSpPr txBox="1">
            <a:spLocks noGrp="1"/>
          </p:cNvSpPr>
          <p:nvPr>
            <p:ph type="title" idx="7"/>
          </p:nvPr>
        </p:nvSpPr>
        <p:spPr>
          <a:xfrm>
            <a:off x="5030500" y="1732400"/>
            <a:ext cx="793500" cy="43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Tree>
  </p:cSld>
  <p:clrMapOvr>
    <a:masterClrMapping/>
  </p:clrMapOvr>
  <p:transition spd="slow">
    <p:plu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7"/>
          <p:cNvSpPr/>
          <p:nvPr/>
        </p:nvSpPr>
        <p:spPr>
          <a:xfrm>
            <a:off x="369600" y="539500"/>
            <a:ext cx="3318300" cy="32172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56" name="Google Shape;356;p27"/>
          <p:cNvSpPr txBox="1">
            <a:spLocks noGrp="1"/>
          </p:cNvSpPr>
          <p:nvPr>
            <p:ph type="title"/>
          </p:nvPr>
        </p:nvSpPr>
        <p:spPr>
          <a:xfrm>
            <a:off x="4153166" y="140675"/>
            <a:ext cx="3436354" cy="5828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sz="2700" dirty="0">
                <a:latin typeface="Montserrat" charset="-52"/>
                <a:ea typeface="Roboto"/>
                <a:cs typeface="Roboto"/>
                <a:sym typeface="Roboto"/>
              </a:rPr>
              <a:t>Классификация</a:t>
            </a:r>
            <a:endParaRPr sz="2700" dirty="0">
              <a:latin typeface="Montserrat" charset="-52"/>
              <a:ea typeface="Roboto"/>
              <a:cs typeface="Roboto"/>
              <a:sym typeface="Roboto"/>
            </a:endParaRPr>
          </a:p>
          <a:p>
            <a:pPr marL="0" lvl="0" indent="0" algn="l" rtl="0">
              <a:spcBef>
                <a:spcPts val="0"/>
              </a:spcBef>
              <a:spcAft>
                <a:spcPts val="0"/>
              </a:spcAft>
              <a:buNone/>
            </a:pPr>
            <a:endParaRPr sz="2700" dirty="0">
              <a:latin typeface="Montserrat" charset="-52"/>
              <a:ea typeface="Roboto"/>
              <a:cs typeface="Roboto"/>
              <a:sym typeface="Roboto"/>
            </a:endParaRPr>
          </a:p>
        </p:txBody>
      </p:sp>
      <p:grpSp>
        <p:nvGrpSpPr>
          <p:cNvPr id="358" name="Google Shape;358;p27"/>
          <p:cNvGrpSpPr/>
          <p:nvPr/>
        </p:nvGrpSpPr>
        <p:grpSpPr>
          <a:xfrm>
            <a:off x="-138612" y="-12"/>
            <a:ext cx="4412225" cy="4801975"/>
            <a:chOff x="158788" y="181050"/>
            <a:chExt cx="4412225" cy="4801975"/>
          </a:xfrm>
        </p:grpSpPr>
        <p:sp>
          <p:nvSpPr>
            <p:cNvPr id="359" name="Google Shape;359;p27"/>
            <p:cNvSpPr/>
            <p:nvPr/>
          </p:nvSpPr>
          <p:spPr>
            <a:xfrm>
              <a:off x="3329013" y="3741025"/>
              <a:ext cx="1242000" cy="1242000"/>
            </a:xfrm>
            <a:prstGeom prst="pie">
              <a:avLst>
                <a:gd name="adj1" fmla="val 10798597"/>
                <a:gd name="adj2" fmla="val 16200000"/>
              </a:avLst>
            </a:prstGeom>
            <a:solidFill>
              <a:srgbClr val="427697">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60" name="Google Shape;360;p27"/>
            <p:cNvSpPr/>
            <p:nvPr/>
          </p:nvSpPr>
          <p:spPr>
            <a:xfrm rot="10800000">
              <a:off x="158788" y="181050"/>
              <a:ext cx="1242000" cy="1242000"/>
            </a:xfrm>
            <a:prstGeom prst="pie">
              <a:avLst>
                <a:gd name="adj1" fmla="val 10798597"/>
                <a:gd name="adj2" fmla="val 16200000"/>
              </a:avLst>
            </a:prstGeom>
            <a:solidFill>
              <a:srgbClr val="C62F39">
                <a:alpha val="7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pic>
        <p:nvPicPr>
          <p:cNvPr id="361" name="Google Shape;361;p27"/>
          <p:cNvPicPr preferRelativeResize="0"/>
          <p:nvPr/>
        </p:nvPicPr>
        <p:blipFill>
          <a:blip r:embed="rId3">
            <a:alphaModFix/>
          </a:blip>
          <a:stretch>
            <a:fillRect/>
          </a:stretch>
        </p:blipFill>
        <p:spPr>
          <a:xfrm>
            <a:off x="866400" y="1032300"/>
            <a:ext cx="2682900" cy="2682900"/>
          </a:xfrm>
          <a:prstGeom prst="rect">
            <a:avLst/>
          </a:prstGeom>
          <a:noFill/>
          <a:ln>
            <a:noFill/>
          </a:ln>
        </p:spPr>
      </p:pic>
      <p:sp>
        <p:nvSpPr>
          <p:cNvPr id="362" name="Google Shape;362;p27"/>
          <p:cNvSpPr txBox="1">
            <a:spLocks noGrp="1"/>
          </p:cNvSpPr>
          <p:nvPr>
            <p:ph type="subTitle" idx="1"/>
          </p:nvPr>
        </p:nvSpPr>
        <p:spPr>
          <a:xfrm>
            <a:off x="4127125" y="3818300"/>
            <a:ext cx="4645200" cy="97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a:p>
            <a:pPr marL="0" lvl="0" indent="0" algn="l" rtl="0">
              <a:spcBef>
                <a:spcPts val="0"/>
              </a:spcBef>
              <a:spcAft>
                <a:spcPts val="0"/>
              </a:spcAft>
              <a:buNone/>
            </a:pPr>
            <a:endParaRPr sz="1200" dirty="0"/>
          </a:p>
          <a:p>
            <a:pPr marL="0" lvl="0" indent="0" algn="l" rtl="0">
              <a:spcBef>
                <a:spcPts val="0"/>
              </a:spcBef>
              <a:spcAft>
                <a:spcPts val="0"/>
              </a:spcAft>
              <a:buNone/>
            </a:pPr>
            <a:endParaRPr sz="1200" dirty="0"/>
          </a:p>
          <a:p>
            <a:pPr marL="0" lvl="0" indent="0" algn="l" rtl="0">
              <a:spcBef>
                <a:spcPts val="0"/>
              </a:spcBef>
              <a:spcAft>
                <a:spcPts val="0"/>
              </a:spcAft>
              <a:buNone/>
            </a:pPr>
            <a:endParaRPr sz="1200" dirty="0"/>
          </a:p>
        </p:txBody>
      </p:sp>
      <p:sp>
        <p:nvSpPr>
          <p:cNvPr id="365" name="Google Shape;365;p27"/>
          <p:cNvSpPr txBox="1"/>
          <p:nvPr/>
        </p:nvSpPr>
        <p:spPr>
          <a:xfrm>
            <a:off x="4127125" y="3158700"/>
            <a:ext cx="4645200" cy="7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dirty="0">
              <a:latin typeface="Roboto Medium"/>
              <a:ea typeface="Roboto Medium"/>
              <a:cs typeface="Roboto Medium"/>
              <a:sym typeface="Roboto Medium"/>
            </a:endParaRPr>
          </a:p>
        </p:txBody>
      </p:sp>
      <p:sp>
        <p:nvSpPr>
          <p:cNvPr id="16" name="Подзаголовок 15"/>
          <p:cNvSpPr>
            <a:spLocks noGrp="1"/>
          </p:cNvSpPr>
          <p:nvPr>
            <p:ph type="subTitle" idx="1"/>
          </p:nvPr>
        </p:nvSpPr>
        <p:spPr>
          <a:xfrm>
            <a:off x="4142510" y="949036"/>
            <a:ext cx="4689764" cy="3934691"/>
          </a:xfrm>
        </p:spPr>
        <p:txBody>
          <a:bodyPr/>
          <a:lstStyle/>
          <a:p>
            <a:pPr indent="-366713">
              <a:lnSpc>
                <a:spcPts val="2000"/>
              </a:lnSpc>
              <a:buNone/>
            </a:pPr>
            <a:r>
              <a:rPr lang="ru-RU" b="1" dirty="0">
                <a:solidFill>
                  <a:schemeClr val="bg1">
                    <a:lumMod val="10000"/>
                  </a:schemeClr>
                </a:solidFill>
                <a:latin typeface="Montserrat" charset="-52"/>
                <a:ea typeface="Roboto" charset="0"/>
              </a:rPr>
              <a:t>Ι. По типу формы заболевания:</a:t>
            </a:r>
            <a:r>
              <a:rPr lang="ru-RU" dirty="0">
                <a:solidFill>
                  <a:schemeClr val="bg1">
                    <a:lumMod val="10000"/>
                  </a:schemeClr>
                </a:solidFill>
                <a:latin typeface="Montserrat" charset="-52"/>
                <a:ea typeface="Roboto" charset="0"/>
              </a:rPr>
              <a:t> </a:t>
            </a:r>
          </a:p>
          <a:p>
            <a:pPr indent="-366713">
              <a:lnSpc>
                <a:spcPts val="2000"/>
              </a:lnSpc>
              <a:buNone/>
            </a:pPr>
            <a:r>
              <a:rPr lang="ru-RU" dirty="0">
                <a:solidFill>
                  <a:schemeClr val="bg1">
                    <a:lumMod val="10000"/>
                  </a:schemeClr>
                </a:solidFill>
                <a:latin typeface="Montserrat" charset="-52"/>
                <a:ea typeface="Roboto" charset="0"/>
              </a:rPr>
              <a:t>1. Типичные </a:t>
            </a:r>
          </a:p>
          <a:p>
            <a:pPr indent="-366713">
              <a:lnSpc>
                <a:spcPts val="2000"/>
              </a:lnSpc>
              <a:buNone/>
            </a:pPr>
            <a:r>
              <a:rPr lang="ru-RU" dirty="0">
                <a:solidFill>
                  <a:schemeClr val="bg1">
                    <a:lumMod val="10000"/>
                  </a:schemeClr>
                </a:solidFill>
                <a:latin typeface="Montserrat" charset="-52"/>
                <a:ea typeface="Roboto" charset="0"/>
              </a:rPr>
              <a:t>2. </a:t>
            </a:r>
            <a:r>
              <a:rPr lang="ru-RU" dirty="0" err="1">
                <a:solidFill>
                  <a:schemeClr val="bg1">
                    <a:lumMod val="10000"/>
                  </a:schemeClr>
                </a:solidFill>
                <a:latin typeface="Montserrat" charset="-52"/>
                <a:ea typeface="Roboto" charset="0"/>
              </a:rPr>
              <a:t>Атипичные</a:t>
            </a:r>
            <a:r>
              <a:rPr lang="ru-RU" dirty="0">
                <a:solidFill>
                  <a:schemeClr val="bg1">
                    <a:lumMod val="10000"/>
                  </a:schemeClr>
                </a:solidFill>
                <a:latin typeface="Montserrat" charset="-52"/>
                <a:ea typeface="Roboto" charset="0"/>
              </a:rPr>
              <a:t>: </a:t>
            </a:r>
          </a:p>
          <a:p>
            <a:pPr marL="482600" indent="-342900">
              <a:lnSpc>
                <a:spcPts val="2000"/>
              </a:lnSpc>
              <a:buNone/>
            </a:pPr>
            <a:r>
              <a:rPr lang="ru-RU" dirty="0">
                <a:solidFill>
                  <a:schemeClr val="bg1">
                    <a:lumMod val="10000"/>
                  </a:schemeClr>
                </a:solidFill>
                <a:latin typeface="Montserrat" charset="-52"/>
                <a:ea typeface="Roboto" charset="0"/>
              </a:rPr>
              <a:t>- стертая;</a:t>
            </a:r>
          </a:p>
          <a:p>
            <a:pPr marL="482600" indent="-342900">
              <a:lnSpc>
                <a:spcPts val="2000"/>
              </a:lnSpc>
              <a:buNone/>
            </a:pPr>
            <a:r>
              <a:rPr lang="ru-RU" dirty="0">
                <a:solidFill>
                  <a:schemeClr val="bg1">
                    <a:lumMod val="10000"/>
                  </a:schemeClr>
                </a:solidFill>
                <a:latin typeface="Montserrat" charset="-52"/>
                <a:ea typeface="Roboto" charset="0"/>
              </a:rPr>
              <a:t>- </a:t>
            </a:r>
            <a:r>
              <a:rPr lang="ru-RU" dirty="0" err="1">
                <a:solidFill>
                  <a:schemeClr val="bg1">
                    <a:lumMod val="10000"/>
                  </a:schemeClr>
                </a:solidFill>
                <a:latin typeface="Montserrat" charset="-52"/>
                <a:ea typeface="Roboto" charset="0"/>
              </a:rPr>
              <a:t>бактерионосительство</a:t>
            </a:r>
            <a:r>
              <a:rPr lang="ru-RU" dirty="0">
                <a:solidFill>
                  <a:schemeClr val="bg1">
                    <a:lumMod val="10000"/>
                  </a:schemeClr>
                </a:solidFill>
                <a:latin typeface="Montserrat" charset="-52"/>
                <a:ea typeface="Roboto" charset="0"/>
              </a:rPr>
              <a:t> </a:t>
            </a:r>
          </a:p>
          <a:p>
            <a:pPr marL="482600" indent="-342900">
              <a:lnSpc>
                <a:spcPts val="2000"/>
              </a:lnSpc>
              <a:buNone/>
            </a:pPr>
            <a:r>
              <a:rPr lang="ru-RU" b="1" dirty="0">
                <a:solidFill>
                  <a:schemeClr val="bg1">
                    <a:lumMod val="10000"/>
                  </a:schemeClr>
                </a:solidFill>
                <a:latin typeface="Montserrat" charset="-52"/>
                <a:ea typeface="Roboto" charset="0"/>
              </a:rPr>
              <a:t>ΙΙ. По степени тяжести:</a:t>
            </a:r>
          </a:p>
          <a:p>
            <a:pPr marL="482600" indent="-342900">
              <a:lnSpc>
                <a:spcPts val="2000"/>
              </a:lnSpc>
              <a:buNone/>
            </a:pPr>
            <a:r>
              <a:rPr lang="ru-RU" dirty="0">
                <a:solidFill>
                  <a:schemeClr val="bg1">
                    <a:lumMod val="10000"/>
                  </a:schemeClr>
                </a:solidFill>
                <a:latin typeface="Montserrat" charset="-52"/>
                <a:ea typeface="Roboto" charset="0"/>
              </a:rPr>
              <a:t>1. Легкая форма </a:t>
            </a:r>
          </a:p>
          <a:p>
            <a:pPr marL="482600" indent="-342900">
              <a:lnSpc>
                <a:spcPts val="2000"/>
              </a:lnSpc>
              <a:buNone/>
            </a:pPr>
            <a:r>
              <a:rPr lang="ru-RU" dirty="0">
                <a:solidFill>
                  <a:schemeClr val="bg1">
                    <a:lumMod val="10000"/>
                  </a:schemeClr>
                </a:solidFill>
                <a:latin typeface="Montserrat" charset="-52"/>
                <a:ea typeface="Roboto" charset="0"/>
              </a:rPr>
              <a:t>2. Среднетяжелая форма</a:t>
            </a:r>
          </a:p>
          <a:p>
            <a:pPr marL="482600" indent="-342900">
              <a:lnSpc>
                <a:spcPts val="2000"/>
              </a:lnSpc>
              <a:buNone/>
            </a:pPr>
            <a:r>
              <a:rPr lang="ru-RU" dirty="0">
                <a:solidFill>
                  <a:schemeClr val="bg1">
                    <a:lumMod val="10000"/>
                  </a:schemeClr>
                </a:solidFill>
                <a:latin typeface="Montserrat" charset="-52"/>
                <a:ea typeface="Roboto" charset="0"/>
              </a:rPr>
              <a:t>3. Тяжелая форма</a:t>
            </a:r>
          </a:p>
          <a:p>
            <a:pPr marL="482600" indent="-342900">
              <a:lnSpc>
                <a:spcPts val="2000"/>
              </a:lnSpc>
              <a:buNone/>
            </a:pPr>
            <a:r>
              <a:rPr lang="ru-RU" b="1" dirty="0">
                <a:solidFill>
                  <a:schemeClr val="bg1">
                    <a:lumMod val="10000"/>
                  </a:schemeClr>
                </a:solidFill>
                <a:latin typeface="Montserrat" charset="-52"/>
                <a:ea typeface="Roboto" charset="0"/>
              </a:rPr>
              <a:t>ΙΙΙ. По характеру течения:</a:t>
            </a:r>
          </a:p>
          <a:p>
            <a:pPr marL="482600" indent="-342900">
              <a:lnSpc>
                <a:spcPts val="2000"/>
              </a:lnSpc>
              <a:buNone/>
            </a:pPr>
            <a:r>
              <a:rPr lang="ru-RU" dirty="0">
                <a:solidFill>
                  <a:schemeClr val="bg1">
                    <a:lumMod val="10000"/>
                  </a:schemeClr>
                </a:solidFill>
                <a:latin typeface="Montserrat" charset="-52"/>
                <a:ea typeface="Roboto" charset="0"/>
              </a:rPr>
              <a:t>1. Гладкое</a:t>
            </a:r>
          </a:p>
          <a:p>
            <a:pPr marL="482600" indent="-342900">
              <a:lnSpc>
                <a:spcPts val="2000"/>
              </a:lnSpc>
              <a:buNone/>
            </a:pPr>
            <a:r>
              <a:rPr lang="ru-RU" dirty="0">
                <a:solidFill>
                  <a:schemeClr val="bg1">
                    <a:lumMod val="10000"/>
                  </a:schemeClr>
                </a:solidFill>
                <a:latin typeface="Montserrat" charset="-52"/>
                <a:ea typeface="Roboto" charset="0"/>
              </a:rPr>
              <a:t>2. Негладкое:</a:t>
            </a:r>
          </a:p>
          <a:p>
            <a:pPr marL="482600" indent="-342900">
              <a:lnSpc>
                <a:spcPts val="2000"/>
              </a:lnSpc>
              <a:buNone/>
            </a:pPr>
            <a:r>
              <a:rPr lang="ru-RU" dirty="0">
                <a:solidFill>
                  <a:schemeClr val="bg1">
                    <a:lumMod val="10000"/>
                  </a:schemeClr>
                </a:solidFill>
                <a:latin typeface="Montserrat" charset="-52"/>
                <a:ea typeface="Roboto" charset="0"/>
              </a:rPr>
              <a:t>- с осложнениями;</a:t>
            </a:r>
          </a:p>
          <a:p>
            <a:pPr marL="482600" indent="-342900">
              <a:lnSpc>
                <a:spcPts val="2000"/>
              </a:lnSpc>
              <a:buNone/>
            </a:pPr>
            <a:r>
              <a:rPr lang="ru-RU" dirty="0">
                <a:solidFill>
                  <a:schemeClr val="bg1">
                    <a:lumMod val="10000"/>
                  </a:schemeClr>
                </a:solidFill>
                <a:latin typeface="Montserrat" charset="-52"/>
                <a:ea typeface="Roboto" charset="0"/>
              </a:rPr>
              <a:t>- с наслоением вторичной инфекции;</a:t>
            </a:r>
          </a:p>
          <a:p>
            <a:pPr marL="482600" indent="-342900">
              <a:lnSpc>
                <a:spcPts val="2000"/>
              </a:lnSpc>
              <a:buNone/>
            </a:pPr>
            <a:r>
              <a:rPr lang="ru-RU" dirty="0">
                <a:solidFill>
                  <a:schemeClr val="bg1">
                    <a:lumMod val="10000"/>
                  </a:schemeClr>
                </a:solidFill>
                <a:latin typeface="Montserrat" charset="-52"/>
                <a:ea typeface="Roboto" charset="0"/>
              </a:rPr>
              <a:t>- с обострением хронических заболеваний</a:t>
            </a:r>
          </a:p>
          <a:p>
            <a:pPr>
              <a:lnSpc>
                <a:spcPts val="1800"/>
              </a:lnSpc>
            </a:pPr>
            <a:endParaRPr lang="ru-RU" dirty="0">
              <a:solidFill>
                <a:schemeClr val="bg1">
                  <a:lumMod val="10000"/>
                </a:schemeClr>
              </a:solidFill>
              <a:latin typeface="Montserrat" charset="-52"/>
            </a:endParaRPr>
          </a:p>
        </p:txBody>
      </p:sp>
    </p:spTree>
  </p:cSld>
  <p:clrMapOvr>
    <a:masterClrMapping/>
  </p:clrMapOvr>
  <p:transition spd="slow">
    <p:plu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body" idx="1"/>
          </p:nvPr>
        </p:nvSpPr>
        <p:spPr>
          <a:xfrm>
            <a:off x="119575" y="703385"/>
            <a:ext cx="8827477" cy="4171070"/>
          </a:xfrm>
        </p:spPr>
        <p:txBody>
          <a:bodyPr/>
          <a:lstStyle/>
          <a:p>
            <a:pPr marL="0" indent="457200">
              <a:lnSpc>
                <a:spcPct val="150000"/>
              </a:lnSpc>
              <a:buNone/>
            </a:pPr>
            <a:r>
              <a:rPr lang="ru-RU" sz="1800" b="1" dirty="0">
                <a:solidFill>
                  <a:schemeClr val="bg1">
                    <a:lumMod val="10000"/>
                  </a:schemeClr>
                </a:solidFill>
                <a:latin typeface="Montserrat" charset="-52"/>
              </a:rPr>
              <a:t>Инкубационный период </a:t>
            </a:r>
            <a:r>
              <a:rPr lang="ru-RU" sz="1800" dirty="0">
                <a:solidFill>
                  <a:schemeClr val="bg1">
                    <a:lumMod val="10000"/>
                  </a:schemeClr>
                </a:solidFill>
                <a:latin typeface="Montserrat" charset="-52"/>
              </a:rPr>
              <a:t>продолжается от 3 до 14 дней, реже может продлеваться до 21 дня. Для типичной формы коклюша характерно постепенное начало при нормальной температуре тела, отсутствие симптомов интоксикации, появление сухого навязчивого кашля, нарастающего в динамике. </a:t>
            </a:r>
          </a:p>
          <a:p>
            <a:pPr marL="0" indent="457200">
              <a:lnSpc>
                <a:spcPct val="150000"/>
              </a:lnSpc>
              <a:buNone/>
            </a:pPr>
            <a:r>
              <a:rPr lang="ru-RU" sz="1800" b="1" dirty="0">
                <a:solidFill>
                  <a:schemeClr val="bg1">
                    <a:lumMod val="10000"/>
                  </a:schemeClr>
                </a:solidFill>
                <a:latin typeface="Montserrat" charset="-52"/>
              </a:rPr>
              <a:t>Разгар заболевания </a:t>
            </a:r>
            <a:r>
              <a:rPr lang="ru-RU" sz="1800" dirty="0">
                <a:solidFill>
                  <a:schemeClr val="bg1">
                    <a:lumMod val="10000"/>
                  </a:schemeClr>
                </a:solidFill>
                <a:latin typeface="Montserrat" charset="-52"/>
              </a:rPr>
              <a:t>характеризуется приступообразным, судорожным кашлем, в ряде случаев, сопровождающимся свистящим вдохом через спазмированную голосовую щель – </a:t>
            </a:r>
            <a:r>
              <a:rPr lang="ru-RU" sz="1800" dirty="0" err="1">
                <a:solidFill>
                  <a:schemeClr val="bg1">
                    <a:lumMod val="10000"/>
                  </a:schemeClr>
                </a:solidFill>
                <a:latin typeface="Montserrat" charset="-52"/>
              </a:rPr>
              <a:t>репризом</a:t>
            </a:r>
            <a:r>
              <a:rPr lang="ru-RU" sz="1800" dirty="0">
                <a:solidFill>
                  <a:schemeClr val="bg1">
                    <a:lumMod val="10000"/>
                  </a:schemeClr>
                </a:solidFill>
                <a:latin typeface="Montserrat" charset="-52"/>
              </a:rPr>
              <a:t>, а также рвотой после кашля или отхождением вязкой стекловидной мокроты.</a:t>
            </a:r>
          </a:p>
          <a:p>
            <a:pPr marL="6350" indent="173038" algn="just">
              <a:lnSpc>
                <a:spcPct val="150000"/>
              </a:lnSpc>
              <a:buNone/>
            </a:pPr>
            <a:endParaRPr lang="ru-RU" sz="1800" dirty="0">
              <a:solidFill>
                <a:schemeClr val="bg1">
                  <a:lumMod val="10000"/>
                </a:schemeClr>
              </a:solidFill>
              <a:latin typeface="Montserrat" charset="-52"/>
            </a:endParaRPr>
          </a:p>
          <a:p>
            <a:pPr marL="6350" indent="173038">
              <a:lnSpc>
                <a:spcPct val="150000"/>
              </a:lnSpc>
              <a:buNone/>
            </a:pPr>
            <a:endParaRPr lang="ru-RU" dirty="0">
              <a:solidFill>
                <a:schemeClr val="bg1">
                  <a:lumMod val="10000"/>
                </a:schemeClr>
              </a:solidFill>
              <a:latin typeface="Montserrat" charset="-52"/>
            </a:endParaRPr>
          </a:p>
        </p:txBody>
      </p:sp>
      <p:sp>
        <p:nvSpPr>
          <p:cNvPr id="4" name="TextBox 3"/>
          <p:cNvSpPr txBox="1"/>
          <p:nvPr/>
        </p:nvSpPr>
        <p:spPr>
          <a:xfrm>
            <a:off x="1990578" y="84406"/>
            <a:ext cx="4923693" cy="461665"/>
          </a:xfrm>
          <a:prstGeom prst="rect">
            <a:avLst/>
          </a:prstGeom>
          <a:noFill/>
        </p:spPr>
        <p:txBody>
          <a:bodyPr wrap="square" rtlCol="0">
            <a:spAutoFit/>
          </a:bodyPr>
          <a:lstStyle/>
          <a:p>
            <a:pPr algn="ctr"/>
            <a:r>
              <a:rPr lang="ru-RU" sz="2400" b="1" dirty="0">
                <a:solidFill>
                  <a:schemeClr val="tx1">
                    <a:lumMod val="75000"/>
                  </a:schemeClr>
                </a:solidFill>
                <a:latin typeface="Montserrat" charset="-52"/>
              </a:rPr>
              <a:t>Клиническая картина</a:t>
            </a:r>
          </a:p>
        </p:txBody>
      </p:sp>
    </p:spTree>
  </p:cSld>
  <p:clrMapOvr>
    <a:masterClrMapping/>
  </p:clrMapOvr>
  <p:transition spd="slow">
    <p:plu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B1FF9-5F93-8DE2-81C6-32B4C9215ADA}"/>
            </a:ext>
          </a:extLst>
        </p:cNvPr>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9B9A8523-5A39-78AA-0856-7E69136FAF48}"/>
              </a:ext>
            </a:extLst>
          </p:cNvPr>
          <p:cNvSpPr>
            <a:spLocks noGrp="1"/>
          </p:cNvSpPr>
          <p:nvPr>
            <p:ph type="body" idx="1"/>
          </p:nvPr>
        </p:nvSpPr>
        <p:spPr>
          <a:xfrm>
            <a:off x="366720" y="1160585"/>
            <a:ext cx="8340862" cy="3622430"/>
          </a:xfrm>
        </p:spPr>
        <p:txBody>
          <a:bodyPr/>
          <a:lstStyle/>
          <a:p>
            <a:pPr marL="0" indent="457200">
              <a:lnSpc>
                <a:spcPct val="150000"/>
              </a:lnSpc>
              <a:buNone/>
            </a:pPr>
            <a:r>
              <a:rPr lang="ru-RU" sz="1800" b="1" dirty="0">
                <a:solidFill>
                  <a:schemeClr val="bg1">
                    <a:lumMod val="10000"/>
                  </a:schemeClr>
                </a:solidFill>
                <a:latin typeface="Montserrat" charset="-52"/>
              </a:rPr>
              <a:t>При легкой степени тяжести </a:t>
            </a:r>
            <a:r>
              <a:rPr lang="ru-RU" sz="1800" dirty="0">
                <a:solidFill>
                  <a:schemeClr val="bg1">
                    <a:lumMod val="10000"/>
                  </a:schemeClr>
                </a:solidFill>
                <a:latin typeface="Montserrat" charset="-52"/>
              </a:rPr>
              <a:t>число приступов судорожного кашля за сутки составляет 8-10; они непродолжительные. Рвоты не бывает, признаки кислородной недостаточности отсутствуют. Состояние больного удовлетворительное, самочувствие не нарушено, аппетит и сон сохранены. </a:t>
            </a:r>
          </a:p>
          <a:p>
            <a:pPr marL="6350" indent="173038">
              <a:lnSpc>
                <a:spcPct val="150000"/>
              </a:lnSpc>
              <a:buNone/>
            </a:pPr>
            <a:endParaRPr lang="ru-RU" dirty="0">
              <a:solidFill>
                <a:schemeClr val="bg1">
                  <a:lumMod val="10000"/>
                </a:schemeClr>
              </a:solidFill>
              <a:latin typeface="Montserrat" charset="-52"/>
            </a:endParaRPr>
          </a:p>
        </p:txBody>
      </p:sp>
    </p:spTree>
    <p:extLst>
      <p:ext uri="{BB962C8B-B14F-4D97-AF65-F5344CB8AC3E}">
        <p14:creationId xmlns:p14="http://schemas.microsoft.com/office/powerpoint/2010/main" val="1359626528"/>
      </p:ext>
    </p:extLst>
  </p:cSld>
  <p:clrMapOvr>
    <a:masterClrMapping/>
  </p:clrMapOvr>
  <p:transition spd="slow">
    <p:plus/>
  </p:transition>
</p:sld>
</file>

<file path=ppt/theme/theme1.xml><?xml version="1.0" encoding="utf-8"?>
<a:theme xmlns:a="http://schemas.openxmlformats.org/drawingml/2006/main" name="Health and Wellness Vocabulary - French - 7th Grade by Slidesgo">
  <a:themeElements>
    <a:clrScheme name="Simple Light">
      <a:dk1>
        <a:srgbClr val="1C3354"/>
      </a:dk1>
      <a:lt1>
        <a:srgbClr val="E6E9EF"/>
      </a:lt1>
      <a:dk2>
        <a:srgbClr val="A1BBD4"/>
      </a:dk2>
      <a:lt2>
        <a:srgbClr val="427697"/>
      </a:lt2>
      <a:accent1>
        <a:srgbClr val="C62F39"/>
      </a:accent1>
      <a:accent2>
        <a:srgbClr val="8A1820"/>
      </a:accent2>
      <a:accent3>
        <a:srgbClr val="FFFFFF"/>
      </a:accent3>
      <a:accent4>
        <a:srgbClr val="FFFFFF"/>
      </a:accent4>
      <a:accent5>
        <a:srgbClr val="FFFFFF"/>
      </a:accent5>
      <a:accent6>
        <a:srgbClr val="FFFFFF"/>
      </a:accent6>
      <a:hlink>
        <a:srgbClr val="1C33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1420</Words>
  <Application>Microsoft Office PowerPoint</Application>
  <PresentationFormat>Экран (16:9)</PresentationFormat>
  <Paragraphs>126</Paragraphs>
  <Slides>28</Slides>
  <Notes>12</Notes>
  <HiddenSlides>0</HiddenSlides>
  <MMClips>1</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28</vt:i4>
      </vt:variant>
    </vt:vector>
  </HeadingPairs>
  <TitlesOfParts>
    <vt:vector size="39" baseType="lpstr">
      <vt:lpstr>Nunito Light</vt:lpstr>
      <vt:lpstr>Roboto</vt:lpstr>
      <vt:lpstr>Roboto Light</vt:lpstr>
      <vt:lpstr>Montserrat</vt:lpstr>
      <vt:lpstr>Calibri</vt:lpstr>
      <vt:lpstr>Monotype Corsiva</vt:lpstr>
      <vt:lpstr>Archivo</vt:lpstr>
      <vt:lpstr>Roboto Medium</vt:lpstr>
      <vt:lpstr>Arial</vt:lpstr>
      <vt:lpstr>Anaheim</vt:lpstr>
      <vt:lpstr>Health and Wellness Vocabulary - French - 7th Grade by Slidesgo</vt:lpstr>
      <vt:lpstr>Коклюш у детей</vt:lpstr>
      <vt:lpstr>Определение  </vt:lpstr>
      <vt:lpstr>Актуальность</vt:lpstr>
      <vt:lpstr>Статистика заболеваемости по России</vt:lpstr>
      <vt:lpstr>Статистика заболеваемости по Самарской областной детской инфекционной больнице</vt:lpstr>
      <vt:lpstr>Эпидемиология коклюша    </vt:lpstr>
      <vt:lpstr>Классификация </vt:lpstr>
      <vt:lpstr>Презентация PowerPoint</vt:lpstr>
      <vt:lpstr>Презентация PowerPoint</vt:lpstr>
      <vt:lpstr>Презентация PowerPoint</vt:lpstr>
      <vt:lpstr>Презентация PowerPoint</vt:lpstr>
      <vt:lpstr>Осложнения коклюша  </vt:lpstr>
      <vt:lpstr>Презентация PowerPoint</vt:lpstr>
      <vt:lpstr>Диагностика коклюша  </vt:lpstr>
      <vt:lpstr>Методы и сроки лабораторной диагностики</vt:lpstr>
      <vt:lpstr>Показания для госпитализации     </vt:lpstr>
      <vt:lpstr>Лечение коклюша     </vt:lpstr>
      <vt:lpstr>Щадящий режим и общие мероприятия  </vt:lpstr>
      <vt:lpstr>Этиотропная терапия</vt:lpstr>
      <vt:lpstr>Патогенетическая и симптоматическая терапия  </vt:lpstr>
      <vt:lpstr>Профилактика коклюша     </vt:lpstr>
      <vt:lpstr>«Стратегия кокона»</vt:lpstr>
      <vt:lpstr>Противоэпидемические мероприятия</vt:lpstr>
      <vt:lpstr>Презентация PowerPoint</vt:lpstr>
      <vt:lpstr>Презентация PowerPoint</vt:lpstr>
      <vt:lpstr>Презентация PowerPoint</vt:lpstr>
      <vt:lpstr>Заключение  </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Коклюш у детей</dc:title>
  <dc:creator>irais</dc:creator>
  <cp:lastModifiedBy>Sur PASSly</cp:lastModifiedBy>
  <cp:revision>52</cp:revision>
  <dcterms:modified xsi:type="dcterms:W3CDTF">2024-11-10T11:31:26Z</dcterms:modified>
</cp:coreProperties>
</file>