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3"/>
  </p:notesMasterIdLst>
  <p:sldIdLst>
    <p:sldId id="306" r:id="rId2"/>
    <p:sldId id="265" r:id="rId3"/>
    <p:sldId id="288" r:id="rId4"/>
    <p:sldId id="287" r:id="rId5"/>
    <p:sldId id="289" r:id="rId6"/>
    <p:sldId id="286" r:id="rId7"/>
    <p:sldId id="266" r:id="rId8"/>
    <p:sldId id="292" r:id="rId9"/>
    <p:sldId id="293" r:id="rId10"/>
    <p:sldId id="299" r:id="rId11"/>
    <p:sldId id="298" r:id="rId12"/>
    <p:sldId id="295" r:id="rId13"/>
    <p:sldId id="300" r:id="rId14"/>
    <p:sldId id="301" r:id="rId15"/>
    <p:sldId id="302" r:id="rId16"/>
    <p:sldId id="303" r:id="rId17"/>
    <p:sldId id="304" r:id="rId18"/>
    <p:sldId id="307" r:id="rId19"/>
    <p:sldId id="308" r:id="rId20"/>
    <p:sldId id="290" r:id="rId21"/>
    <p:sldId id="262" r:id="rId22"/>
  </p:sldIdLst>
  <p:sldSz cx="12192000" cy="6858000"/>
  <p:notesSz cx="9882188" cy="6761163"/>
  <p:embeddedFontLst>
    <p:embeddedFont>
      <p:font typeface="Bebas Neue Bold"/>
      <p:bold r:id="rId24"/>
    </p:embeddedFont>
    <p:embeddedFont>
      <p:font typeface="Bebas Neue Regular"/>
      <p:regular r:id="rId25"/>
    </p:embeddedFont>
  </p:embeddedFontLst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705" autoAdjust="0"/>
    <p:restoredTop sz="86311" autoAdjust="0"/>
  </p:normalViewPr>
  <p:slideViewPr>
    <p:cSldViewPr>
      <p:cViewPr varScale="1">
        <p:scale>
          <a:sx n="69" d="100"/>
          <a:sy n="69" d="100"/>
        </p:scale>
        <p:origin x="152" y="44"/>
      </p:cViewPr>
      <p:guideLst>
        <p:guide orient="horz" pos="2880"/>
        <p:guide pos="2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4282334" cy="339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598276" y="1"/>
            <a:ext cx="4282334" cy="339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999AF6-71FE-4885-A251-4D4FD986E275}" type="datetimeFigureOut">
              <a:rPr lang="ru-RU" smtClean="0"/>
              <a:t>10.11.2024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2913063" y="844550"/>
            <a:ext cx="4056062" cy="22828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987746" y="3254375"/>
            <a:ext cx="7906697" cy="26622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6421439"/>
            <a:ext cx="4282334" cy="339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598276" y="6421439"/>
            <a:ext cx="4282334" cy="339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5EAB7B-D700-49DF-B226-B5EEF28223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34919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5EAB7B-D700-49DF-B226-B5EEF28223FB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81321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5EAB7B-D700-49DF-B226-B5EEF28223FB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70670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5EAB7B-D700-49DF-B226-B5EEF28223FB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41853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5EAB7B-D700-49DF-B226-B5EEF28223FB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87665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400" b="1" i="0">
                <a:solidFill>
                  <a:srgbClr val="185292"/>
                </a:solidFill>
                <a:latin typeface="Bebas Neue Bold"/>
                <a:cs typeface="Bebas Neue Bold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5850" b="1" i="0">
                <a:solidFill>
                  <a:srgbClr val="185292"/>
                </a:solidFill>
                <a:latin typeface="Bebas Neue Bold"/>
                <a:cs typeface="Bebas Neue Bold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11/10/2024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400" b="0" i="0">
                <a:solidFill>
                  <a:srgbClr val="185292"/>
                </a:solidFill>
                <a:latin typeface="Bebas Neue Regular"/>
                <a:cs typeface="Bebas Neue Regular"/>
              </a:defRPr>
            </a:lvl1pPr>
          </a:lstStyle>
          <a:p>
            <a:pPr marL="38100">
              <a:lnSpc>
                <a:spcPts val="1639"/>
              </a:lnSpc>
            </a:pPr>
            <a:fld id="{81D60167-4931-47E6-BA6A-407CBD079E47}" type="slidenum">
              <a:rPr spc="5" dirty="0"/>
              <a:t>‹#›</a:t>
            </a:fld>
            <a:endParaRPr spc="5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400" b="1" i="0">
                <a:solidFill>
                  <a:srgbClr val="185292"/>
                </a:solidFill>
                <a:latin typeface="Bebas Neue Bold"/>
                <a:cs typeface="Bebas Neue Bold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5850" b="1" i="0">
                <a:solidFill>
                  <a:srgbClr val="185292"/>
                </a:solidFill>
                <a:latin typeface="Bebas Neue Bold"/>
                <a:cs typeface="Bebas Neue Bold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11/10/2024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400" b="0" i="0">
                <a:solidFill>
                  <a:srgbClr val="185292"/>
                </a:solidFill>
                <a:latin typeface="Bebas Neue Regular"/>
                <a:cs typeface="Bebas Neue Regular"/>
              </a:defRPr>
            </a:lvl1pPr>
          </a:lstStyle>
          <a:p>
            <a:pPr marL="38100">
              <a:lnSpc>
                <a:spcPts val="1639"/>
              </a:lnSpc>
            </a:pPr>
            <a:fld id="{81D60167-4931-47E6-BA6A-407CBD079E47}" type="slidenum">
              <a:rPr spc="5" dirty="0"/>
              <a:t>‹#›</a:t>
            </a:fld>
            <a:endParaRPr spc="5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400" b="1" i="0">
                <a:solidFill>
                  <a:srgbClr val="185292"/>
                </a:solidFill>
                <a:latin typeface="Bebas Neue Bold"/>
                <a:cs typeface="Bebas Neue Bold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11/10/2024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400" b="0" i="0">
                <a:solidFill>
                  <a:srgbClr val="185292"/>
                </a:solidFill>
                <a:latin typeface="Bebas Neue Regular"/>
                <a:cs typeface="Bebas Neue Regular"/>
              </a:defRPr>
            </a:lvl1pPr>
          </a:lstStyle>
          <a:p>
            <a:pPr marL="38100">
              <a:lnSpc>
                <a:spcPts val="1639"/>
              </a:lnSpc>
            </a:pPr>
            <a:fld id="{81D60167-4931-47E6-BA6A-407CBD079E47}" type="slidenum">
              <a:rPr spc="5" dirty="0"/>
              <a:t>‹#›</a:t>
            </a:fld>
            <a:endParaRPr spc="5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400" b="1" i="0">
                <a:solidFill>
                  <a:srgbClr val="185292"/>
                </a:solidFill>
                <a:latin typeface="Bebas Neue Bold"/>
                <a:cs typeface="Bebas Neue Bold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11/10/2024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400" b="0" i="0">
                <a:solidFill>
                  <a:srgbClr val="185292"/>
                </a:solidFill>
                <a:latin typeface="Bebas Neue Regular"/>
                <a:cs typeface="Bebas Neue Regular"/>
              </a:defRPr>
            </a:lvl1pPr>
          </a:lstStyle>
          <a:p>
            <a:pPr marL="38100">
              <a:lnSpc>
                <a:spcPts val="1639"/>
              </a:lnSpc>
            </a:pPr>
            <a:fld id="{81D60167-4931-47E6-BA6A-407CBD079E47}" type="slidenum">
              <a:rPr spc="5" dirty="0"/>
              <a:t>‹#›</a:t>
            </a:fld>
            <a:endParaRPr spc="5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11/10/2024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400" b="0" i="0">
                <a:solidFill>
                  <a:srgbClr val="185292"/>
                </a:solidFill>
                <a:latin typeface="Bebas Neue Regular"/>
                <a:cs typeface="Bebas Neue Regular"/>
              </a:defRPr>
            </a:lvl1pPr>
          </a:lstStyle>
          <a:p>
            <a:pPr marL="38100">
              <a:lnSpc>
                <a:spcPts val="1639"/>
              </a:lnSpc>
            </a:pPr>
            <a:fld id="{81D60167-4931-47E6-BA6A-407CBD079E47}" type="slidenum">
              <a:rPr spc="5" dirty="0"/>
              <a:t>‹#›</a:t>
            </a:fld>
            <a:endParaRPr spc="5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F5F5F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18975" y="209425"/>
            <a:ext cx="6278880" cy="9753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400" b="1" i="0">
                <a:solidFill>
                  <a:srgbClr val="185292"/>
                </a:solidFill>
                <a:latin typeface="Bebas Neue Bold"/>
                <a:cs typeface="Bebas Neue Bold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544748" y="1983148"/>
            <a:ext cx="5994400" cy="247078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5850" b="1" i="0">
                <a:solidFill>
                  <a:srgbClr val="185292"/>
                </a:solidFill>
                <a:latin typeface="Bebas Neue Bold"/>
                <a:cs typeface="Bebas Neue Bold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11/10/2024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1780998" y="6440216"/>
            <a:ext cx="159384" cy="2184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400" b="0" i="0">
                <a:solidFill>
                  <a:srgbClr val="185292"/>
                </a:solidFill>
                <a:latin typeface="Bebas Neue Regular"/>
                <a:cs typeface="Bebas Neue Regular"/>
              </a:defRPr>
            </a:lvl1pPr>
          </a:lstStyle>
          <a:p>
            <a:pPr marL="38100">
              <a:lnSpc>
                <a:spcPts val="1639"/>
              </a:lnSpc>
            </a:pPr>
            <a:fld id="{81D60167-4931-47E6-BA6A-407CBD079E47}" type="slidenum">
              <a:rPr spc="5" dirty="0"/>
              <a:t>‹#›</a:t>
            </a:fld>
            <a:endParaRPr spc="5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54.png"/><Relationship Id="rId2" Type="http://schemas.openxmlformats.org/officeDocument/2006/relationships/image" Target="../media/image2.png"/><Relationship Id="rId16" Type="http://schemas.openxmlformats.org/officeDocument/2006/relationships/image" Target="../media/image5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image" Target="../media/image52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jpg"/><Relationship Id="rId4" Type="http://schemas.openxmlformats.org/officeDocument/2006/relationships/image" Target="../media/image2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3847207"/>
          </a:xfrm>
        </p:spPr>
        <p:txBody>
          <a:bodyPr/>
          <a:lstStyle/>
          <a:p>
            <a:pPr algn="ctr"/>
            <a:r>
              <a:rPr lang="ru-RU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Модернизация Самарской областной детской </a:t>
            </a:r>
            <a:br>
              <a:rPr lang="ru-RU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инфекционной больницы </a:t>
            </a:r>
            <a:br>
              <a:rPr lang="ru-RU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3" name="Подзаголовок 72"/>
          <p:cNvSpPr>
            <a:spLocks noGrp="1"/>
          </p:cNvSpPr>
          <p:nvPr>
            <p:ph type="subTitle" idx="4"/>
          </p:nvPr>
        </p:nvSpPr>
        <p:spPr>
          <a:xfrm>
            <a:off x="5218772" y="4800035"/>
            <a:ext cx="6425653" cy="1981765"/>
          </a:xfrm>
        </p:spPr>
        <p:txBody>
          <a:bodyPr/>
          <a:lstStyle/>
          <a:p>
            <a:pPr algn="ctr"/>
            <a:r>
              <a:rPr lang="ru-RU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Кечкина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Светлана Геннадиевна</a:t>
            </a:r>
          </a:p>
          <a:p>
            <a:pPr algn="ctr"/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главная медицинская сестра </a:t>
            </a:r>
          </a:p>
          <a:p>
            <a:pPr algn="ctr"/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ГБУЗ «СОДИБ»</a:t>
            </a:r>
          </a:p>
          <a:p>
            <a:pPr algn="ctr"/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28.11.2024    </a:t>
            </a:r>
          </a:p>
          <a:p>
            <a:pPr algn="l"/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3625" y="952805"/>
            <a:ext cx="1690800" cy="1618787"/>
          </a:xfrm>
          <a:prstGeom prst="rect">
            <a:avLst/>
          </a:prstGeom>
        </p:spPr>
      </p:pic>
      <p:grpSp>
        <p:nvGrpSpPr>
          <p:cNvPr id="35" name="object 34"/>
          <p:cNvGrpSpPr/>
          <p:nvPr/>
        </p:nvGrpSpPr>
        <p:grpSpPr>
          <a:xfrm>
            <a:off x="914399" y="952805"/>
            <a:ext cx="1676401" cy="1618787"/>
            <a:chOff x="589508" y="502453"/>
            <a:chExt cx="1009650" cy="695960"/>
          </a:xfrm>
        </p:grpSpPr>
        <p:sp>
          <p:nvSpPr>
            <p:cNvPr id="36" name="object 35"/>
            <p:cNvSpPr/>
            <p:nvPr/>
          </p:nvSpPr>
          <p:spPr>
            <a:xfrm>
              <a:off x="589508" y="502453"/>
              <a:ext cx="1009650" cy="695960"/>
            </a:xfrm>
            <a:custGeom>
              <a:avLst/>
              <a:gdLst/>
              <a:ahLst/>
              <a:cxnLst/>
              <a:rect l="l" t="t" r="r" b="b"/>
              <a:pathLst>
                <a:path w="1009650" h="695960">
                  <a:moveTo>
                    <a:pt x="1005497" y="0"/>
                  </a:moveTo>
                  <a:lnTo>
                    <a:pt x="323240" y="0"/>
                  </a:lnTo>
                  <a:lnTo>
                    <a:pt x="320141" y="1917"/>
                  </a:lnTo>
                  <a:lnTo>
                    <a:pt x="0" y="687895"/>
                  </a:lnTo>
                  <a:lnTo>
                    <a:pt x="6870" y="695375"/>
                  </a:lnTo>
                  <a:lnTo>
                    <a:pt x="1007122" y="331660"/>
                  </a:lnTo>
                  <a:lnTo>
                    <a:pt x="1009408" y="328345"/>
                  </a:lnTo>
                  <a:lnTo>
                    <a:pt x="1009408" y="3886"/>
                  </a:lnTo>
                  <a:lnTo>
                    <a:pt x="1005497" y="0"/>
                  </a:lnTo>
                  <a:close/>
                </a:path>
              </a:pathLst>
            </a:custGeom>
            <a:solidFill>
              <a:srgbClr val="F9344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6"/>
            <p:cNvSpPr/>
            <p:nvPr/>
          </p:nvSpPr>
          <p:spPr>
            <a:xfrm>
              <a:off x="926122" y="519912"/>
              <a:ext cx="653415" cy="297180"/>
            </a:xfrm>
            <a:custGeom>
              <a:avLst/>
              <a:gdLst/>
              <a:ahLst/>
              <a:cxnLst/>
              <a:rect l="l" t="t" r="r" b="b"/>
              <a:pathLst>
                <a:path w="653415" h="297180">
                  <a:moveTo>
                    <a:pt x="43078" y="50495"/>
                  </a:moveTo>
                  <a:lnTo>
                    <a:pt x="29159" y="50495"/>
                  </a:lnTo>
                  <a:lnTo>
                    <a:pt x="29159" y="87604"/>
                  </a:lnTo>
                  <a:lnTo>
                    <a:pt x="43078" y="87604"/>
                  </a:lnTo>
                  <a:lnTo>
                    <a:pt x="43078" y="50495"/>
                  </a:lnTo>
                  <a:close/>
                </a:path>
                <a:path w="653415" h="297180">
                  <a:moveTo>
                    <a:pt x="43078" y="1028"/>
                  </a:moveTo>
                  <a:lnTo>
                    <a:pt x="29159" y="1028"/>
                  </a:lnTo>
                  <a:lnTo>
                    <a:pt x="29159" y="38100"/>
                  </a:lnTo>
                  <a:lnTo>
                    <a:pt x="13652" y="38100"/>
                  </a:lnTo>
                  <a:lnTo>
                    <a:pt x="13652" y="1028"/>
                  </a:lnTo>
                  <a:lnTo>
                    <a:pt x="0" y="1028"/>
                  </a:lnTo>
                  <a:lnTo>
                    <a:pt x="0" y="87591"/>
                  </a:lnTo>
                  <a:lnTo>
                    <a:pt x="13652" y="87591"/>
                  </a:lnTo>
                  <a:lnTo>
                    <a:pt x="13652" y="50482"/>
                  </a:lnTo>
                  <a:lnTo>
                    <a:pt x="43078" y="50482"/>
                  </a:lnTo>
                  <a:lnTo>
                    <a:pt x="43078" y="38100"/>
                  </a:lnTo>
                  <a:lnTo>
                    <a:pt x="43078" y="1028"/>
                  </a:lnTo>
                  <a:close/>
                </a:path>
                <a:path w="653415" h="297180">
                  <a:moveTo>
                    <a:pt x="99555" y="87604"/>
                  </a:moveTo>
                  <a:lnTo>
                    <a:pt x="97015" y="71932"/>
                  </a:lnTo>
                  <a:lnTo>
                    <a:pt x="95135" y="60172"/>
                  </a:lnTo>
                  <a:lnTo>
                    <a:pt x="88099" y="16370"/>
                  </a:lnTo>
                  <a:lnTo>
                    <a:pt x="74942" y="16370"/>
                  </a:lnTo>
                  <a:lnTo>
                    <a:pt x="81521" y="60159"/>
                  </a:lnTo>
                  <a:lnTo>
                    <a:pt x="68376" y="60159"/>
                  </a:lnTo>
                  <a:lnTo>
                    <a:pt x="74942" y="16357"/>
                  </a:lnTo>
                  <a:lnTo>
                    <a:pt x="88099" y="16357"/>
                  </a:lnTo>
                  <a:lnTo>
                    <a:pt x="85623" y="1028"/>
                  </a:lnTo>
                  <a:lnTo>
                    <a:pt x="65633" y="1028"/>
                  </a:lnTo>
                  <a:lnTo>
                    <a:pt x="51714" y="87591"/>
                  </a:lnTo>
                  <a:lnTo>
                    <a:pt x="64262" y="87591"/>
                  </a:lnTo>
                  <a:lnTo>
                    <a:pt x="66636" y="71932"/>
                  </a:lnTo>
                  <a:lnTo>
                    <a:pt x="83426" y="71932"/>
                  </a:lnTo>
                  <a:lnTo>
                    <a:pt x="85750" y="87604"/>
                  </a:lnTo>
                  <a:lnTo>
                    <a:pt x="99555" y="87604"/>
                  </a:lnTo>
                  <a:close/>
                </a:path>
                <a:path w="653415" h="297180">
                  <a:moveTo>
                    <a:pt x="157175" y="75526"/>
                  </a:moveTo>
                  <a:lnTo>
                    <a:pt x="151231" y="75526"/>
                  </a:lnTo>
                  <a:lnTo>
                    <a:pt x="151231" y="75260"/>
                  </a:lnTo>
                  <a:lnTo>
                    <a:pt x="151244" y="1041"/>
                  </a:lnTo>
                  <a:lnTo>
                    <a:pt x="137325" y="1041"/>
                  </a:lnTo>
                  <a:lnTo>
                    <a:pt x="137325" y="75247"/>
                  </a:lnTo>
                  <a:lnTo>
                    <a:pt x="121805" y="75247"/>
                  </a:lnTo>
                  <a:lnTo>
                    <a:pt x="121805" y="1028"/>
                  </a:lnTo>
                  <a:lnTo>
                    <a:pt x="108127" y="1028"/>
                  </a:lnTo>
                  <a:lnTo>
                    <a:pt x="108127" y="87591"/>
                  </a:lnTo>
                  <a:lnTo>
                    <a:pt x="143891" y="87591"/>
                  </a:lnTo>
                  <a:lnTo>
                    <a:pt x="143891" y="99250"/>
                  </a:lnTo>
                  <a:lnTo>
                    <a:pt x="157175" y="99250"/>
                  </a:lnTo>
                  <a:lnTo>
                    <a:pt x="157175" y="75526"/>
                  </a:lnTo>
                  <a:close/>
                </a:path>
                <a:path w="653415" h="297180">
                  <a:moveTo>
                    <a:pt x="209854" y="26644"/>
                  </a:moveTo>
                  <a:lnTo>
                    <a:pt x="197637" y="26644"/>
                  </a:lnTo>
                  <a:lnTo>
                    <a:pt x="197637" y="87604"/>
                  </a:lnTo>
                  <a:lnTo>
                    <a:pt x="209854" y="87604"/>
                  </a:lnTo>
                  <a:lnTo>
                    <a:pt x="209854" y="26644"/>
                  </a:lnTo>
                  <a:close/>
                </a:path>
                <a:path w="653415" h="297180">
                  <a:moveTo>
                    <a:pt x="209854" y="1028"/>
                  </a:moveTo>
                  <a:lnTo>
                    <a:pt x="194868" y="1028"/>
                  </a:lnTo>
                  <a:lnTo>
                    <a:pt x="183692" y="36766"/>
                  </a:lnTo>
                  <a:lnTo>
                    <a:pt x="178752" y="55841"/>
                  </a:lnTo>
                  <a:lnTo>
                    <a:pt x="178739" y="1028"/>
                  </a:lnTo>
                  <a:lnTo>
                    <a:pt x="166547" y="1028"/>
                  </a:lnTo>
                  <a:lnTo>
                    <a:pt x="166547" y="87591"/>
                  </a:lnTo>
                  <a:lnTo>
                    <a:pt x="180594" y="87591"/>
                  </a:lnTo>
                  <a:lnTo>
                    <a:pt x="189712" y="55841"/>
                  </a:lnTo>
                  <a:lnTo>
                    <a:pt x="191985" y="47904"/>
                  </a:lnTo>
                  <a:lnTo>
                    <a:pt x="197637" y="26631"/>
                  </a:lnTo>
                  <a:lnTo>
                    <a:pt x="209854" y="26631"/>
                  </a:lnTo>
                  <a:lnTo>
                    <a:pt x="209854" y="1028"/>
                  </a:lnTo>
                  <a:close/>
                </a:path>
                <a:path w="653415" h="297180">
                  <a:moveTo>
                    <a:pt x="261467" y="7937"/>
                  </a:moveTo>
                  <a:lnTo>
                    <a:pt x="254127" y="0"/>
                  </a:lnTo>
                  <a:lnTo>
                    <a:pt x="247751" y="0"/>
                  </a:lnTo>
                  <a:lnTo>
                    <a:pt x="247751" y="14732"/>
                  </a:lnTo>
                  <a:lnTo>
                    <a:pt x="247751" y="73888"/>
                  </a:lnTo>
                  <a:lnTo>
                    <a:pt x="245097" y="76212"/>
                  </a:lnTo>
                  <a:lnTo>
                    <a:pt x="236397" y="76212"/>
                  </a:lnTo>
                  <a:lnTo>
                    <a:pt x="233654" y="73888"/>
                  </a:lnTo>
                  <a:lnTo>
                    <a:pt x="233654" y="14732"/>
                  </a:lnTo>
                  <a:lnTo>
                    <a:pt x="236397" y="12382"/>
                  </a:lnTo>
                  <a:lnTo>
                    <a:pt x="245071" y="12382"/>
                  </a:lnTo>
                  <a:lnTo>
                    <a:pt x="247751" y="14732"/>
                  </a:lnTo>
                  <a:lnTo>
                    <a:pt x="247751" y="0"/>
                  </a:lnTo>
                  <a:lnTo>
                    <a:pt x="227342" y="0"/>
                  </a:lnTo>
                  <a:lnTo>
                    <a:pt x="219964" y="7937"/>
                  </a:lnTo>
                  <a:lnTo>
                    <a:pt x="219964" y="80670"/>
                  </a:lnTo>
                  <a:lnTo>
                    <a:pt x="227342" y="88620"/>
                  </a:lnTo>
                  <a:lnTo>
                    <a:pt x="254127" y="88620"/>
                  </a:lnTo>
                  <a:lnTo>
                    <a:pt x="261467" y="80670"/>
                  </a:lnTo>
                  <a:lnTo>
                    <a:pt x="261467" y="76212"/>
                  </a:lnTo>
                  <a:lnTo>
                    <a:pt x="261442" y="12382"/>
                  </a:lnTo>
                  <a:lnTo>
                    <a:pt x="261467" y="7937"/>
                  </a:lnTo>
                  <a:close/>
                </a:path>
                <a:path w="653415" h="297180">
                  <a:moveTo>
                    <a:pt x="314718" y="50495"/>
                  </a:moveTo>
                  <a:lnTo>
                    <a:pt x="300812" y="50495"/>
                  </a:lnTo>
                  <a:lnTo>
                    <a:pt x="300812" y="87604"/>
                  </a:lnTo>
                  <a:lnTo>
                    <a:pt x="314718" y="87604"/>
                  </a:lnTo>
                  <a:lnTo>
                    <a:pt x="314718" y="50495"/>
                  </a:lnTo>
                  <a:close/>
                </a:path>
                <a:path w="653415" h="297180">
                  <a:moveTo>
                    <a:pt x="314718" y="1028"/>
                  </a:moveTo>
                  <a:lnTo>
                    <a:pt x="300812" y="1028"/>
                  </a:lnTo>
                  <a:lnTo>
                    <a:pt x="300812" y="38100"/>
                  </a:lnTo>
                  <a:lnTo>
                    <a:pt x="285292" y="38100"/>
                  </a:lnTo>
                  <a:lnTo>
                    <a:pt x="285292" y="1028"/>
                  </a:lnTo>
                  <a:lnTo>
                    <a:pt x="271678" y="1028"/>
                  </a:lnTo>
                  <a:lnTo>
                    <a:pt x="271678" y="87591"/>
                  </a:lnTo>
                  <a:lnTo>
                    <a:pt x="285292" y="87591"/>
                  </a:lnTo>
                  <a:lnTo>
                    <a:pt x="285292" y="50482"/>
                  </a:lnTo>
                  <a:lnTo>
                    <a:pt x="314693" y="50482"/>
                  </a:lnTo>
                  <a:lnTo>
                    <a:pt x="314693" y="38100"/>
                  </a:lnTo>
                  <a:lnTo>
                    <a:pt x="314718" y="1028"/>
                  </a:lnTo>
                  <a:close/>
                </a:path>
                <a:path w="653415" h="297180">
                  <a:moveTo>
                    <a:pt x="328256" y="117360"/>
                  </a:moveTo>
                  <a:lnTo>
                    <a:pt x="328244" y="104978"/>
                  </a:lnTo>
                  <a:lnTo>
                    <a:pt x="285153" y="104978"/>
                  </a:lnTo>
                  <a:lnTo>
                    <a:pt x="285153" y="191604"/>
                  </a:lnTo>
                  <a:lnTo>
                    <a:pt x="298780" y="191604"/>
                  </a:lnTo>
                  <a:lnTo>
                    <a:pt x="298780" y="117360"/>
                  </a:lnTo>
                  <a:lnTo>
                    <a:pt x="314312" y="117360"/>
                  </a:lnTo>
                  <a:lnTo>
                    <a:pt x="314312" y="191604"/>
                  </a:lnTo>
                  <a:lnTo>
                    <a:pt x="328256" y="191604"/>
                  </a:lnTo>
                  <a:lnTo>
                    <a:pt x="328256" y="117360"/>
                  </a:lnTo>
                  <a:close/>
                </a:path>
                <a:path w="653415" h="297180">
                  <a:moveTo>
                    <a:pt x="371386" y="87604"/>
                  </a:moveTo>
                  <a:lnTo>
                    <a:pt x="368846" y="71932"/>
                  </a:lnTo>
                  <a:lnTo>
                    <a:pt x="366953" y="60159"/>
                  </a:lnTo>
                  <a:lnTo>
                    <a:pt x="359892" y="16370"/>
                  </a:lnTo>
                  <a:lnTo>
                    <a:pt x="346760" y="16370"/>
                  </a:lnTo>
                  <a:lnTo>
                    <a:pt x="353339" y="60159"/>
                  </a:lnTo>
                  <a:lnTo>
                    <a:pt x="340194" y="60159"/>
                  </a:lnTo>
                  <a:lnTo>
                    <a:pt x="346760" y="16357"/>
                  </a:lnTo>
                  <a:lnTo>
                    <a:pt x="359892" y="16357"/>
                  </a:lnTo>
                  <a:lnTo>
                    <a:pt x="357416" y="1028"/>
                  </a:lnTo>
                  <a:lnTo>
                    <a:pt x="337451" y="1028"/>
                  </a:lnTo>
                  <a:lnTo>
                    <a:pt x="323519" y="87591"/>
                  </a:lnTo>
                  <a:lnTo>
                    <a:pt x="336054" y="87591"/>
                  </a:lnTo>
                  <a:lnTo>
                    <a:pt x="338467" y="71932"/>
                  </a:lnTo>
                  <a:lnTo>
                    <a:pt x="355193" y="71932"/>
                  </a:lnTo>
                  <a:lnTo>
                    <a:pt x="357581" y="87604"/>
                  </a:lnTo>
                  <a:lnTo>
                    <a:pt x="371386" y="87604"/>
                  </a:lnTo>
                  <a:close/>
                </a:path>
                <a:path w="653415" h="297180">
                  <a:moveTo>
                    <a:pt x="379564" y="117360"/>
                  </a:moveTo>
                  <a:lnTo>
                    <a:pt x="379552" y="112522"/>
                  </a:lnTo>
                  <a:lnTo>
                    <a:pt x="372884" y="104978"/>
                  </a:lnTo>
                  <a:lnTo>
                    <a:pt x="365925" y="104978"/>
                  </a:lnTo>
                  <a:lnTo>
                    <a:pt x="365925" y="119329"/>
                  </a:lnTo>
                  <a:lnTo>
                    <a:pt x="365925" y="144703"/>
                  </a:lnTo>
                  <a:lnTo>
                    <a:pt x="363562" y="146659"/>
                  </a:lnTo>
                  <a:lnTo>
                    <a:pt x="352767" y="146659"/>
                  </a:lnTo>
                  <a:lnTo>
                    <a:pt x="352767" y="117360"/>
                  </a:lnTo>
                  <a:lnTo>
                    <a:pt x="363562" y="117360"/>
                  </a:lnTo>
                  <a:lnTo>
                    <a:pt x="365925" y="119329"/>
                  </a:lnTo>
                  <a:lnTo>
                    <a:pt x="365925" y="104978"/>
                  </a:lnTo>
                  <a:lnTo>
                    <a:pt x="339115" y="104978"/>
                  </a:lnTo>
                  <a:lnTo>
                    <a:pt x="339115" y="191604"/>
                  </a:lnTo>
                  <a:lnTo>
                    <a:pt x="352767" y="191604"/>
                  </a:lnTo>
                  <a:lnTo>
                    <a:pt x="352767" y="159067"/>
                  </a:lnTo>
                  <a:lnTo>
                    <a:pt x="372884" y="159067"/>
                  </a:lnTo>
                  <a:lnTo>
                    <a:pt x="379552" y="151498"/>
                  </a:lnTo>
                  <a:lnTo>
                    <a:pt x="379552" y="146659"/>
                  </a:lnTo>
                  <a:lnTo>
                    <a:pt x="379564" y="117360"/>
                  </a:lnTo>
                  <a:close/>
                </a:path>
                <a:path w="653415" h="297180">
                  <a:moveTo>
                    <a:pt x="394525" y="216446"/>
                  </a:moveTo>
                  <a:lnTo>
                    <a:pt x="387858" y="208927"/>
                  </a:lnTo>
                  <a:lnTo>
                    <a:pt x="354076" y="208927"/>
                  </a:lnTo>
                  <a:lnTo>
                    <a:pt x="354076" y="295541"/>
                  </a:lnTo>
                  <a:lnTo>
                    <a:pt x="367715" y="295541"/>
                  </a:lnTo>
                  <a:lnTo>
                    <a:pt x="367715" y="263017"/>
                  </a:lnTo>
                  <a:lnTo>
                    <a:pt x="387858" y="263017"/>
                  </a:lnTo>
                  <a:lnTo>
                    <a:pt x="394525" y="255498"/>
                  </a:lnTo>
                  <a:lnTo>
                    <a:pt x="394525" y="250634"/>
                  </a:lnTo>
                  <a:lnTo>
                    <a:pt x="367715" y="250634"/>
                  </a:lnTo>
                  <a:lnTo>
                    <a:pt x="367715" y="221297"/>
                  </a:lnTo>
                  <a:lnTo>
                    <a:pt x="378536" y="221297"/>
                  </a:lnTo>
                  <a:lnTo>
                    <a:pt x="380898" y="223266"/>
                  </a:lnTo>
                  <a:lnTo>
                    <a:pt x="380898" y="248640"/>
                  </a:lnTo>
                  <a:lnTo>
                    <a:pt x="378536" y="250621"/>
                  </a:lnTo>
                  <a:lnTo>
                    <a:pt x="394512" y="250621"/>
                  </a:lnTo>
                  <a:lnTo>
                    <a:pt x="394512" y="221297"/>
                  </a:lnTo>
                  <a:lnTo>
                    <a:pt x="394525" y="216446"/>
                  </a:lnTo>
                  <a:close/>
                </a:path>
                <a:path w="653415" h="297180">
                  <a:moveTo>
                    <a:pt x="427736" y="13385"/>
                  </a:moveTo>
                  <a:lnTo>
                    <a:pt x="413791" y="13385"/>
                  </a:lnTo>
                  <a:lnTo>
                    <a:pt x="413791" y="87604"/>
                  </a:lnTo>
                  <a:lnTo>
                    <a:pt x="427736" y="87604"/>
                  </a:lnTo>
                  <a:lnTo>
                    <a:pt x="427736" y="13385"/>
                  </a:lnTo>
                  <a:close/>
                </a:path>
                <a:path w="653415" h="297180">
                  <a:moveTo>
                    <a:pt x="427736" y="1028"/>
                  </a:moveTo>
                  <a:lnTo>
                    <a:pt x="389166" y="1028"/>
                  </a:lnTo>
                  <a:lnTo>
                    <a:pt x="386588" y="74485"/>
                  </a:lnTo>
                  <a:lnTo>
                    <a:pt x="384657" y="75374"/>
                  </a:lnTo>
                  <a:lnTo>
                    <a:pt x="378472" y="75374"/>
                  </a:lnTo>
                  <a:lnTo>
                    <a:pt x="378472" y="87718"/>
                  </a:lnTo>
                  <a:lnTo>
                    <a:pt x="394258" y="87718"/>
                  </a:lnTo>
                  <a:lnTo>
                    <a:pt x="399910" y="81521"/>
                  </a:lnTo>
                  <a:lnTo>
                    <a:pt x="401942" y="13373"/>
                  </a:lnTo>
                  <a:lnTo>
                    <a:pt x="427736" y="13373"/>
                  </a:lnTo>
                  <a:lnTo>
                    <a:pt x="427736" y="1028"/>
                  </a:lnTo>
                  <a:close/>
                </a:path>
                <a:path w="653415" h="297180">
                  <a:moveTo>
                    <a:pt x="429348" y="111874"/>
                  </a:moveTo>
                  <a:lnTo>
                    <a:pt x="422021" y="104000"/>
                  </a:lnTo>
                  <a:lnTo>
                    <a:pt x="395198" y="104000"/>
                  </a:lnTo>
                  <a:lnTo>
                    <a:pt x="387858" y="111874"/>
                  </a:lnTo>
                  <a:lnTo>
                    <a:pt x="387858" y="184670"/>
                  </a:lnTo>
                  <a:lnTo>
                    <a:pt x="395198" y="192557"/>
                  </a:lnTo>
                  <a:lnTo>
                    <a:pt x="422021" y="192557"/>
                  </a:lnTo>
                  <a:lnTo>
                    <a:pt x="429348" y="184670"/>
                  </a:lnTo>
                  <a:lnTo>
                    <a:pt x="429348" y="180213"/>
                  </a:lnTo>
                  <a:lnTo>
                    <a:pt x="429336" y="116332"/>
                  </a:lnTo>
                  <a:lnTo>
                    <a:pt x="412965" y="116332"/>
                  </a:lnTo>
                  <a:lnTo>
                    <a:pt x="415709" y="118681"/>
                  </a:lnTo>
                  <a:lnTo>
                    <a:pt x="415709" y="177863"/>
                  </a:lnTo>
                  <a:lnTo>
                    <a:pt x="412978" y="180213"/>
                  </a:lnTo>
                  <a:lnTo>
                    <a:pt x="404253" y="180213"/>
                  </a:lnTo>
                  <a:lnTo>
                    <a:pt x="401548" y="177876"/>
                  </a:lnTo>
                  <a:lnTo>
                    <a:pt x="401548" y="118668"/>
                  </a:lnTo>
                  <a:lnTo>
                    <a:pt x="404253" y="116319"/>
                  </a:lnTo>
                  <a:lnTo>
                    <a:pt x="429348" y="116319"/>
                  </a:lnTo>
                  <a:lnTo>
                    <a:pt x="429348" y="111874"/>
                  </a:lnTo>
                  <a:close/>
                </a:path>
                <a:path w="653415" h="297180">
                  <a:moveTo>
                    <a:pt x="444334" y="215887"/>
                  </a:moveTo>
                  <a:lnTo>
                    <a:pt x="437019" y="207949"/>
                  </a:lnTo>
                  <a:lnTo>
                    <a:pt x="430695" y="207949"/>
                  </a:lnTo>
                  <a:lnTo>
                    <a:pt x="430695" y="222681"/>
                  </a:lnTo>
                  <a:lnTo>
                    <a:pt x="430695" y="281863"/>
                  </a:lnTo>
                  <a:lnTo>
                    <a:pt x="427977" y="284162"/>
                  </a:lnTo>
                  <a:lnTo>
                    <a:pt x="419277" y="284162"/>
                  </a:lnTo>
                  <a:lnTo>
                    <a:pt x="416509" y="281863"/>
                  </a:lnTo>
                  <a:lnTo>
                    <a:pt x="416509" y="222681"/>
                  </a:lnTo>
                  <a:lnTo>
                    <a:pt x="419277" y="220268"/>
                  </a:lnTo>
                  <a:lnTo>
                    <a:pt x="427977" y="220268"/>
                  </a:lnTo>
                  <a:lnTo>
                    <a:pt x="430695" y="222681"/>
                  </a:lnTo>
                  <a:lnTo>
                    <a:pt x="430695" y="207949"/>
                  </a:lnTo>
                  <a:lnTo>
                    <a:pt x="410171" y="207949"/>
                  </a:lnTo>
                  <a:lnTo>
                    <a:pt x="402894" y="215887"/>
                  </a:lnTo>
                  <a:lnTo>
                    <a:pt x="402894" y="288632"/>
                  </a:lnTo>
                  <a:lnTo>
                    <a:pt x="410171" y="296557"/>
                  </a:lnTo>
                  <a:lnTo>
                    <a:pt x="437019" y="296557"/>
                  </a:lnTo>
                  <a:lnTo>
                    <a:pt x="444334" y="288632"/>
                  </a:lnTo>
                  <a:lnTo>
                    <a:pt x="444334" y="284162"/>
                  </a:lnTo>
                  <a:lnTo>
                    <a:pt x="444334" y="220268"/>
                  </a:lnTo>
                  <a:lnTo>
                    <a:pt x="444334" y="215887"/>
                  </a:lnTo>
                  <a:close/>
                </a:path>
                <a:path w="653415" h="297180">
                  <a:moveTo>
                    <a:pt x="476821" y="104978"/>
                  </a:moveTo>
                  <a:lnTo>
                    <a:pt x="439559" y="104978"/>
                  </a:lnTo>
                  <a:lnTo>
                    <a:pt x="439559" y="191604"/>
                  </a:lnTo>
                  <a:lnTo>
                    <a:pt x="476821" y="191604"/>
                  </a:lnTo>
                  <a:lnTo>
                    <a:pt x="476821" y="179222"/>
                  </a:lnTo>
                  <a:lnTo>
                    <a:pt x="453199" y="179222"/>
                  </a:lnTo>
                  <a:lnTo>
                    <a:pt x="453199" y="153847"/>
                  </a:lnTo>
                  <a:lnTo>
                    <a:pt x="471957" y="153847"/>
                  </a:lnTo>
                  <a:lnTo>
                    <a:pt x="471957" y="141490"/>
                  </a:lnTo>
                  <a:lnTo>
                    <a:pt x="453199" y="141490"/>
                  </a:lnTo>
                  <a:lnTo>
                    <a:pt x="453199" y="117360"/>
                  </a:lnTo>
                  <a:lnTo>
                    <a:pt x="476821" y="117360"/>
                  </a:lnTo>
                  <a:lnTo>
                    <a:pt x="476821" y="104978"/>
                  </a:lnTo>
                  <a:close/>
                </a:path>
                <a:path w="653415" h="297180">
                  <a:moveTo>
                    <a:pt x="479272" y="41109"/>
                  </a:moveTo>
                  <a:lnTo>
                    <a:pt x="472579" y="33591"/>
                  </a:lnTo>
                  <a:lnTo>
                    <a:pt x="452462" y="33591"/>
                  </a:lnTo>
                  <a:lnTo>
                    <a:pt x="452462" y="1028"/>
                  </a:lnTo>
                  <a:lnTo>
                    <a:pt x="438835" y="1028"/>
                  </a:lnTo>
                  <a:lnTo>
                    <a:pt x="438835" y="87591"/>
                  </a:lnTo>
                  <a:lnTo>
                    <a:pt x="472579" y="87591"/>
                  </a:lnTo>
                  <a:lnTo>
                    <a:pt x="479272" y="80111"/>
                  </a:lnTo>
                  <a:lnTo>
                    <a:pt x="479272" y="75247"/>
                  </a:lnTo>
                  <a:lnTo>
                    <a:pt x="479247" y="45961"/>
                  </a:lnTo>
                  <a:lnTo>
                    <a:pt x="463232" y="45961"/>
                  </a:lnTo>
                  <a:lnTo>
                    <a:pt x="465683" y="47917"/>
                  </a:lnTo>
                  <a:lnTo>
                    <a:pt x="465683" y="73291"/>
                  </a:lnTo>
                  <a:lnTo>
                    <a:pt x="463245" y="75247"/>
                  </a:lnTo>
                  <a:lnTo>
                    <a:pt x="452462" y="75247"/>
                  </a:lnTo>
                  <a:lnTo>
                    <a:pt x="452462" y="45948"/>
                  </a:lnTo>
                  <a:lnTo>
                    <a:pt x="479272" y="45948"/>
                  </a:lnTo>
                  <a:lnTo>
                    <a:pt x="479272" y="41109"/>
                  </a:lnTo>
                  <a:close/>
                </a:path>
                <a:path w="653415" h="297180">
                  <a:moveTo>
                    <a:pt x="494499" y="215887"/>
                  </a:moveTo>
                  <a:lnTo>
                    <a:pt x="487540" y="207949"/>
                  </a:lnTo>
                  <a:lnTo>
                    <a:pt x="460717" y="207949"/>
                  </a:lnTo>
                  <a:lnTo>
                    <a:pt x="453771" y="215887"/>
                  </a:lnTo>
                  <a:lnTo>
                    <a:pt x="453771" y="288632"/>
                  </a:lnTo>
                  <a:lnTo>
                    <a:pt x="460717" y="296557"/>
                  </a:lnTo>
                  <a:lnTo>
                    <a:pt x="487540" y="296557"/>
                  </a:lnTo>
                  <a:lnTo>
                    <a:pt x="494499" y="288632"/>
                  </a:lnTo>
                  <a:lnTo>
                    <a:pt x="494499" y="284048"/>
                  </a:lnTo>
                  <a:lnTo>
                    <a:pt x="494499" y="263245"/>
                  </a:lnTo>
                  <a:lnTo>
                    <a:pt x="481558" y="263245"/>
                  </a:lnTo>
                  <a:lnTo>
                    <a:pt x="481558" y="281863"/>
                  </a:lnTo>
                  <a:lnTo>
                    <a:pt x="478840" y="284048"/>
                  </a:lnTo>
                  <a:lnTo>
                    <a:pt x="470204" y="284048"/>
                  </a:lnTo>
                  <a:lnTo>
                    <a:pt x="467461" y="281863"/>
                  </a:lnTo>
                  <a:lnTo>
                    <a:pt x="467461" y="222681"/>
                  </a:lnTo>
                  <a:lnTo>
                    <a:pt x="470204" y="220268"/>
                  </a:lnTo>
                  <a:lnTo>
                    <a:pt x="478828" y="220268"/>
                  </a:lnTo>
                  <a:lnTo>
                    <a:pt x="481545" y="222681"/>
                  </a:lnTo>
                  <a:lnTo>
                    <a:pt x="481545" y="238112"/>
                  </a:lnTo>
                  <a:lnTo>
                    <a:pt x="494499" y="238112"/>
                  </a:lnTo>
                  <a:lnTo>
                    <a:pt x="494499" y="220268"/>
                  </a:lnTo>
                  <a:lnTo>
                    <a:pt x="494499" y="215887"/>
                  </a:lnTo>
                  <a:close/>
                </a:path>
                <a:path w="653415" h="297180">
                  <a:moveTo>
                    <a:pt x="531787" y="104978"/>
                  </a:moveTo>
                  <a:lnTo>
                    <a:pt x="518109" y="104978"/>
                  </a:lnTo>
                  <a:lnTo>
                    <a:pt x="500265" y="142697"/>
                  </a:lnTo>
                  <a:lnTo>
                    <a:pt x="500253" y="104978"/>
                  </a:lnTo>
                  <a:lnTo>
                    <a:pt x="486600" y="104978"/>
                  </a:lnTo>
                  <a:lnTo>
                    <a:pt x="486600" y="191604"/>
                  </a:lnTo>
                  <a:lnTo>
                    <a:pt x="500253" y="191604"/>
                  </a:lnTo>
                  <a:lnTo>
                    <a:pt x="500253" y="165011"/>
                  </a:lnTo>
                  <a:lnTo>
                    <a:pt x="504469" y="157048"/>
                  </a:lnTo>
                  <a:lnTo>
                    <a:pt x="517791" y="191604"/>
                  </a:lnTo>
                  <a:lnTo>
                    <a:pt x="531787" y="191604"/>
                  </a:lnTo>
                  <a:lnTo>
                    <a:pt x="518109" y="157048"/>
                  </a:lnTo>
                  <a:lnTo>
                    <a:pt x="512787" y="143611"/>
                  </a:lnTo>
                  <a:lnTo>
                    <a:pt x="513245" y="142697"/>
                  </a:lnTo>
                  <a:lnTo>
                    <a:pt x="531787" y="104978"/>
                  </a:lnTo>
                  <a:close/>
                </a:path>
                <a:path w="653415" h="297180">
                  <a:moveTo>
                    <a:pt x="532104" y="50495"/>
                  </a:moveTo>
                  <a:lnTo>
                    <a:pt x="518185" y="50495"/>
                  </a:lnTo>
                  <a:lnTo>
                    <a:pt x="518185" y="87604"/>
                  </a:lnTo>
                  <a:lnTo>
                    <a:pt x="532104" y="87604"/>
                  </a:lnTo>
                  <a:lnTo>
                    <a:pt x="532104" y="50495"/>
                  </a:lnTo>
                  <a:close/>
                </a:path>
                <a:path w="653415" h="297180">
                  <a:moveTo>
                    <a:pt x="532104" y="1028"/>
                  </a:moveTo>
                  <a:lnTo>
                    <a:pt x="518185" y="1028"/>
                  </a:lnTo>
                  <a:lnTo>
                    <a:pt x="518185" y="38100"/>
                  </a:lnTo>
                  <a:lnTo>
                    <a:pt x="502615" y="38100"/>
                  </a:lnTo>
                  <a:lnTo>
                    <a:pt x="502615" y="1028"/>
                  </a:lnTo>
                  <a:lnTo>
                    <a:pt x="489000" y="1028"/>
                  </a:lnTo>
                  <a:lnTo>
                    <a:pt x="489000" y="87591"/>
                  </a:lnTo>
                  <a:lnTo>
                    <a:pt x="502615" y="87591"/>
                  </a:lnTo>
                  <a:lnTo>
                    <a:pt x="502615" y="50482"/>
                  </a:lnTo>
                  <a:lnTo>
                    <a:pt x="532079" y="50482"/>
                  </a:lnTo>
                  <a:lnTo>
                    <a:pt x="532079" y="38100"/>
                  </a:lnTo>
                  <a:lnTo>
                    <a:pt x="532104" y="1028"/>
                  </a:lnTo>
                  <a:close/>
                </a:path>
                <a:path w="653415" h="297180">
                  <a:moveTo>
                    <a:pt x="544436" y="263245"/>
                  </a:moveTo>
                  <a:lnTo>
                    <a:pt x="531507" y="263245"/>
                  </a:lnTo>
                  <a:lnTo>
                    <a:pt x="531507" y="281863"/>
                  </a:lnTo>
                  <a:lnTo>
                    <a:pt x="528789" y="284048"/>
                  </a:lnTo>
                  <a:lnTo>
                    <a:pt x="520115" y="284048"/>
                  </a:lnTo>
                  <a:lnTo>
                    <a:pt x="517334" y="281863"/>
                  </a:lnTo>
                  <a:lnTo>
                    <a:pt x="517334" y="222681"/>
                  </a:lnTo>
                  <a:lnTo>
                    <a:pt x="520115" y="220268"/>
                  </a:lnTo>
                  <a:lnTo>
                    <a:pt x="528777" y="220268"/>
                  </a:lnTo>
                  <a:lnTo>
                    <a:pt x="531495" y="222681"/>
                  </a:lnTo>
                  <a:lnTo>
                    <a:pt x="531495" y="238112"/>
                  </a:lnTo>
                  <a:lnTo>
                    <a:pt x="544423" y="238112"/>
                  </a:lnTo>
                  <a:lnTo>
                    <a:pt x="544423" y="220268"/>
                  </a:lnTo>
                  <a:lnTo>
                    <a:pt x="544423" y="215887"/>
                  </a:lnTo>
                  <a:lnTo>
                    <a:pt x="537489" y="207949"/>
                  </a:lnTo>
                  <a:lnTo>
                    <a:pt x="510641" y="207949"/>
                  </a:lnTo>
                  <a:lnTo>
                    <a:pt x="503720" y="215887"/>
                  </a:lnTo>
                  <a:lnTo>
                    <a:pt x="503720" y="288632"/>
                  </a:lnTo>
                  <a:lnTo>
                    <a:pt x="510641" y="296557"/>
                  </a:lnTo>
                  <a:lnTo>
                    <a:pt x="537489" y="296557"/>
                  </a:lnTo>
                  <a:lnTo>
                    <a:pt x="544423" y="288632"/>
                  </a:lnTo>
                  <a:lnTo>
                    <a:pt x="544423" y="284048"/>
                  </a:lnTo>
                  <a:lnTo>
                    <a:pt x="544436" y="263245"/>
                  </a:lnTo>
                  <a:close/>
                </a:path>
                <a:path w="653415" h="297180">
                  <a:moveTo>
                    <a:pt x="580974" y="104978"/>
                  </a:moveTo>
                  <a:lnTo>
                    <a:pt x="538797" y="104978"/>
                  </a:lnTo>
                  <a:lnTo>
                    <a:pt x="538797" y="117360"/>
                  </a:lnTo>
                  <a:lnTo>
                    <a:pt x="552983" y="117360"/>
                  </a:lnTo>
                  <a:lnTo>
                    <a:pt x="552983" y="191604"/>
                  </a:lnTo>
                  <a:lnTo>
                    <a:pt x="566699" y="191604"/>
                  </a:lnTo>
                  <a:lnTo>
                    <a:pt x="566699" y="117360"/>
                  </a:lnTo>
                  <a:lnTo>
                    <a:pt x="580974" y="117360"/>
                  </a:lnTo>
                  <a:lnTo>
                    <a:pt x="580974" y="104978"/>
                  </a:lnTo>
                  <a:close/>
                </a:path>
                <a:path w="653415" h="297180">
                  <a:moveTo>
                    <a:pt x="583387" y="41109"/>
                  </a:moveTo>
                  <a:lnTo>
                    <a:pt x="576707" y="33591"/>
                  </a:lnTo>
                  <a:lnTo>
                    <a:pt x="556577" y="33591"/>
                  </a:lnTo>
                  <a:lnTo>
                    <a:pt x="556577" y="1028"/>
                  </a:lnTo>
                  <a:lnTo>
                    <a:pt x="542950" y="1028"/>
                  </a:lnTo>
                  <a:lnTo>
                    <a:pt x="542950" y="87591"/>
                  </a:lnTo>
                  <a:lnTo>
                    <a:pt x="576707" y="87591"/>
                  </a:lnTo>
                  <a:lnTo>
                    <a:pt x="583387" y="80111"/>
                  </a:lnTo>
                  <a:lnTo>
                    <a:pt x="583387" y="75247"/>
                  </a:lnTo>
                  <a:lnTo>
                    <a:pt x="583374" y="45961"/>
                  </a:lnTo>
                  <a:lnTo>
                    <a:pt x="567397" y="45961"/>
                  </a:lnTo>
                  <a:lnTo>
                    <a:pt x="569760" y="47917"/>
                  </a:lnTo>
                  <a:lnTo>
                    <a:pt x="569760" y="73291"/>
                  </a:lnTo>
                  <a:lnTo>
                    <a:pt x="567410" y="75247"/>
                  </a:lnTo>
                  <a:lnTo>
                    <a:pt x="556577" y="75247"/>
                  </a:lnTo>
                  <a:lnTo>
                    <a:pt x="556577" y="45948"/>
                  </a:lnTo>
                  <a:lnTo>
                    <a:pt x="583387" y="45948"/>
                  </a:lnTo>
                  <a:lnTo>
                    <a:pt x="583387" y="41109"/>
                  </a:lnTo>
                  <a:close/>
                </a:path>
                <a:path w="653415" h="297180">
                  <a:moveTo>
                    <a:pt x="597484" y="208927"/>
                  </a:moveTo>
                  <a:lnTo>
                    <a:pt x="582460" y="208927"/>
                  </a:lnTo>
                  <a:lnTo>
                    <a:pt x="571322" y="244690"/>
                  </a:lnTo>
                  <a:lnTo>
                    <a:pt x="566331" y="263740"/>
                  </a:lnTo>
                  <a:lnTo>
                    <a:pt x="566331" y="208927"/>
                  </a:lnTo>
                  <a:lnTo>
                    <a:pt x="554151" y="208927"/>
                  </a:lnTo>
                  <a:lnTo>
                    <a:pt x="554151" y="295541"/>
                  </a:lnTo>
                  <a:lnTo>
                    <a:pt x="568198" y="295541"/>
                  </a:lnTo>
                  <a:lnTo>
                    <a:pt x="577329" y="263740"/>
                  </a:lnTo>
                  <a:lnTo>
                    <a:pt x="579589" y="255828"/>
                  </a:lnTo>
                  <a:lnTo>
                    <a:pt x="585216" y="234530"/>
                  </a:lnTo>
                  <a:lnTo>
                    <a:pt x="585216" y="295541"/>
                  </a:lnTo>
                  <a:lnTo>
                    <a:pt x="597471" y="295541"/>
                  </a:lnTo>
                  <a:lnTo>
                    <a:pt x="597471" y="234492"/>
                  </a:lnTo>
                  <a:lnTo>
                    <a:pt x="585216" y="234492"/>
                  </a:lnTo>
                  <a:lnTo>
                    <a:pt x="597484" y="234480"/>
                  </a:lnTo>
                  <a:lnTo>
                    <a:pt x="597484" y="208927"/>
                  </a:lnTo>
                  <a:close/>
                </a:path>
                <a:path w="653415" h="297180">
                  <a:moveTo>
                    <a:pt x="604888" y="1054"/>
                  </a:moveTo>
                  <a:lnTo>
                    <a:pt x="591235" y="1054"/>
                  </a:lnTo>
                  <a:lnTo>
                    <a:pt x="591235" y="87604"/>
                  </a:lnTo>
                  <a:lnTo>
                    <a:pt x="604888" y="87604"/>
                  </a:lnTo>
                  <a:lnTo>
                    <a:pt x="604888" y="1054"/>
                  </a:lnTo>
                  <a:close/>
                </a:path>
                <a:path w="653415" h="297180">
                  <a:moveTo>
                    <a:pt x="630123" y="145059"/>
                  </a:moveTo>
                  <a:lnTo>
                    <a:pt x="623392" y="137515"/>
                  </a:lnTo>
                  <a:lnTo>
                    <a:pt x="616445" y="137515"/>
                  </a:lnTo>
                  <a:lnTo>
                    <a:pt x="616445" y="151866"/>
                  </a:lnTo>
                  <a:lnTo>
                    <a:pt x="616445" y="177241"/>
                  </a:lnTo>
                  <a:lnTo>
                    <a:pt x="614095" y="179222"/>
                  </a:lnTo>
                  <a:lnTo>
                    <a:pt x="603300" y="179222"/>
                  </a:lnTo>
                  <a:lnTo>
                    <a:pt x="603300" y="149898"/>
                  </a:lnTo>
                  <a:lnTo>
                    <a:pt x="614095" y="149898"/>
                  </a:lnTo>
                  <a:lnTo>
                    <a:pt x="616445" y="151866"/>
                  </a:lnTo>
                  <a:lnTo>
                    <a:pt x="616445" y="137515"/>
                  </a:lnTo>
                  <a:lnTo>
                    <a:pt x="603300" y="137515"/>
                  </a:lnTo>
                  <a:lnTo>
                    <a:pt x="603300" y="104978"/>
                  </a:lnTo>
                  <a:lnTo>
                    <a:pt x="589622" y="104978"/>
                  </a:lnTo>
                  <a:lnTo>
                    <a:pt x="589622" y="191604"/>
                  </a:lnTo>
                  <a:lnTo>
                    <a:pt x="623392" y="191604"/>
                  </a:lnTo>
                  <a:lnTo>
                    <a:pt x="630123" y="184048"/>
                  </a:lnTo>
                  <a:lnTo>
                    <a:pt x="630123" y="179222"/>
                  </a:lnTo>
                  <a:lnTo>
                    <a:pt x="630110" y="149898"/>
                  </a:lnTo>
                  <a:lnTo>
                    <a:pt x="630123" y="145059"/>
                  </a:lnTo>
                  <a:close/>
                </a:path>
                <a:path w="653415" h="297180">
                  <a:moveTo>
                    <a:pt x="651624" y="234492"/>
                  </a:moveTo>
                  <a:lnTo>
                    <a:pt x="639279" y="234492"/>
                  </a:lnTo>
                  <a:lnTo>
                    <a:pt x="639279" y="295541"/>
                  </a:lnTo>
                  <a:lnTo>
                    <a:pt x="651624" y="295541"/>
                  </a:lnTo>
                  <a:lnTo>
                    <a:pt x="651624" y="234492"/>
                  </a:lnTo>
                  <a:close/>
                </a:path>
                <a:path w="653415" h="297180">
                  <a:moveTo>
                    <a:pt x="651624" y="208927"/>
                  </a:moveTo>
                  <a:lnTo>
                    <a:pt x="636562" y="208927"/>
                  </a:lnTo>
                  <a:lnTo>
                    <a:pt x="625386" y="244690"/>
                  </a:lnTo>
                  <a:lnTo>
                    <a:pt x="620433" y="263740"/>
                  </a:lnTo>
                  <a:lnTo>
                    <a:pt x="620420" y="208927"/>
                  </a:lnTo>
                  <a:lnTo>
                    <a:pt x="608241" y="208927"/>
                  </a:lnTo>
                  <a:lnTo>
                    <a:pt x="608241" y="295541"/>
                  </a:lnTo>
                  <a:lnTo>
                    <a:pt x="622223" y="295541"/>
                  </a:lnTo>
                  <a:lnTo>
                    <a:pt x="631431" y="263740"/>
                  </a:lnTo>
                  <a:lnTo>
                    <a:pt x="633730" y="255828"/>
                  </a:lnTo>
                  <a:lnTo>
                    <a:pt x="639254" y="234480"/>
                  </a:lnTo>
                  <a:lnTo>
                    <a:pt x="651624" y="234480"/>
                  </a:lnTo>
                  <a:lnTo>
                    <a:pt x="651624" y="208927"/>
                  </a:lnTo>
                  <a:close/>
                </a:path>
                <a:path w="653415" h="297180">
                  <a:moveTo>
                    <a:pt x="651624" y="104978"/>
                  </a:moveTo>
                  <a:lnTo>
                    <a:pt x="637933" y="104978"/>
                  </a:lnTo>
                  <a:lnTo>
                    <a:pt x="637933" y="191604"/>
                  </a:lnTo>
                  <a:lnTo>
                    <a:pt x="651624" y="191604"/>
                  </a:lnTo>
                  <a:lnTo>
                    <a:pt x="651624" y="104978"/>
                  </a:lnTo>
                  <a:close/>
                </a:path>
                <a:path w="653415" h="297180">
                  <a:moveTo>
                    <a:pt x="653059" y="1028"/>
                  </a:moveTo>
                  <a:lnTo>
                    <a:pt x="615823" y="1028"/>
                  </a:lnTo>
                  <a:lnTo>
                    <a:pt x="615823" y="87591"/>
                  </a:lnTo>
                  <a:lnTo>
                    <a:pt x="653059" y="87591"/>
                  </a:lnTo>
                  <a:lnTo>
                    <a:pt x="653059" y="75247"/>
                  </a:lnTo>
                  <a:lnTo>
                    <a:pt x="629437" y="75247"/>
                  </a:lnTo>
                  <a:lnTo>
                    <a:pt x="629437" y="49860"/>
                  </a:lnTo>
                  <a:lnTo>
                    <a:pt x="648258" y="49860"/>
                  </a:lnTo>
                  <a:lnTo>
                    <a:pt x="648258" y="37490"/>
                  </a:lnTo>
                  <a:lnTo>
                    <a:pt x="629437" y="37490"/>
                  </a:lnTo>
                  <a:lnTo>
                    <a:pt x="629437" y="13373"/>
                  </a:lnTo>
                  <a:lnTo>
                    <a:pt x="653059" y="13373"/>
                  </a:lnTo>
                  <a:lnTo>
                    <a:pt x="653059" y="102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8" name="TextBox 37"/>
          <p:cNvSpPr txBox="1"/>
          <p:nvPr/>
        </p:nvSpPr>
        <p:spPr>
          <a:xfrm>
            <a:off x="6324600" y="1221641"/>
            <a:ext cx="190500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>
                <a:latin typeface="+mj-lt"/>
              </a:rPr>
              <a:t>Министерство здравоохранения Самарской области</a:t>
            </a:r>
          </a:p>
        </p:txBody>
      </p:sp>
      <p:grpSp>
        <p:nvGrpSpPr>
          <p:cNvPr id="40" name="object 2"/>
          <p:cNvGrpSpPr/>
          <p:nvPr/>
        </p:nvGrpSpPr>
        <p:grpSpPr>
          <a:xfrm>
            <a:off x="5263380" y="1140027"/>
            <a:ext cx="334010" cy="572770"/>
            <a:chOff x="2386669" y="511439"/>
            <a:chExt cx="334010" cy="572770"/>
          </a:xfrm>
        </p:grpSpPr>
        <p:pic>
          <p:nvPicPr>
            <p:cNvPr id="41" name="object 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386669" y="511439"/>
              <a:ext cx="313690" cy="572700"/>
            </a:xfrm>
            <a:prstGeom prst="rect">
              <a:avLst/>
            </a:prstGeom>
          </p:spPr>
        </p:pic>
        <p:pic>
          <p:nvPicPr>
            <p:cNvPr id="42" name="object 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619120" y="693369"/>
              <a:ext cx="33845" cy="6921"/>
            </a:xfrm>
            <a:prstGeom prst="rect">
              <a:avLst/>
            </a:prstGeom>
          </p:spPr>
        </p:pic>
        <p:sp>
          <p:nvSpPr>
            <p:cNvPr id="43" name="object 5"/>
            <p:cNvSpPr/>
            <p:nvPr/>
          </p:nvSpPr>
          <p:spPr>
            <a:xfrm>
              <a:off x="2673055" y="654591"/>
              <a:ext cx="37465" cy="31750"/>
            </a:xfrm>
            <a:custGeom>
              <a:avLst/>
              <a:gdLst/>
              <a:ahLst/>
              <a:cxnLst/>
              <a:rect l="l" t="t" r="r" b="b"/>
              <a:pathLst>
                <a:path w="37464" h="31750">
                  <a:moveTo>
                    <a:pt x="22224" y="0"/>
                  </a:moveTo>
                  <a:lnTo>
                    <a:pt x="1435" y="14020"/>
                  </a:lnTo>
                  <a:lnTo>
                    <a:pt x="0" y="16992"/>
                  </a:lnTo>
                  <a:lnTo>
                    <a:pt x="304" y="17500"/>
                  </a:lnTo>
                  <a:lnTo>
                    <a:pt x="520" y="17792"/>
                  </a:lnTo>
                  <a:lnTo>
                    <a:pt x="8039" y="30454"/>
                  </a:lnTo>
                  <a:lnTo>
                    <a:pt x="18580" y="31203"/>
                  </a:lnTo>
                  <a:lnTo>
                    <a:pt x="25742" y="26377"/>
                  </a:lnTo>
                  <a:lnTo>
                    <a:pt x="34353" y="22898"/>
                  </a:lnTo>
                  <a:lnTo>
                    <a:pt x="37325" y="21755"/>
                  </a:lnTo>
                  <a:lnTo>
                    <a:pt x="36906" y="21717"/>
                  </a:lnTo>
                  <a:lnTo>
                    <a:pt x="35648" y="21399"/>
                  </a:lnTo>
                  <a:lnTo>
                    <a:pt x="33286" y="20459"/>
                  </a:lnTo>
                  <a:lnTo>
                    <a:pt x="22910" y="15824"/>
                  </a:lnTo>
                  <a:lnTo>
                    <a:pt x="23228" y="2387"/>
                  </a:lnTo>
                  <a:lnTo>
                    <a:pt x="23329" y="2082"/>
                  </a:lnTo>
                  <a:lnTo>
                    <a:pt x="23274" y="533"/>
                  </a:lnTo>
                  <a:lnTo>
                    <a:pt x="22948" y="177"/>
                  </a:lnTo>
                  <a:lnTo>
                    <a:pt x="22224" y="0"/>
                  </a:lnTo>
                  <a:close/>
                </a:path>
              </a:pathLst>
            </a:custGeom>
            <a:solidFill>
              <a:srgbClr val="1285C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6"/>
            <p:cNvSpPr/>
            <p:nvPr/>
          </p:nvSpPr>
          <p:spPr>
            <a:xfrm>
              <a:off x="2621254" y="642910"/>
              <a:ext cx="99695" cy="56515"/>
            </a:xfrm>
            <a:custGeom>
              <a:avLst/>
              <a:gdLst/>
              <a:ahLst/>
              <a:cxnLst/>
              <a:rect l="l" t="t" r="r" b="b"/>
              <a:pathLst>
                <a:path w="99694" h="56515">
                  <a:moveTo>
                    <a:pt x="419" y="48958"/>
                  </a:moveTo>
                  <a:lnTo>
                    <a:pt x="1054" y="49390"/>
                  </a:lnTo>
                  <a:lnTo>
                    <a:pt x="660" y="49987"/>
                  </a:lnTo>
                  <a:lnTo>
                    <a:pt x="0" y="51092"/>
                  </a:lnTo>
                  <a:lnTo>
                    <a:pt x="9737" y="55077"/>
                  </a:lnTo>
                  <a:lnTo>
                    <a:pt x="19010" y="55954"/>
                  </a:lnTo>
                  <a:lnTo>
                    <a:pt x="26080" y="55276"/>
                  </a:lnTo>
                  <a:lnTo>
                    <a:pt x="29034" y="54635"/>
                  </a:lnTo>
                  <a:lnTo>
                    <a:pt x="32582" y="53149"/>
                  </a:lnTo>
                  <a:lnTo>
                    <a:pt x="15398" y="53136"/>
                  </a:lnTo>
                  <a:lnTo>
                    <a:pt x="8928" y="53098"/>
                  </a:lnTo>
                  <a:lnTo>
                    <a:pt x="2481" y="48996"/>
                  </a:lnTo>
                  <a:lnTo>
                    <a:pt x="639" y="48983"/>
                  </a:lnTo>
                  <a:lnTo>
                    <a:pt x="419" y="48958"/>
                  </a:lnTo>
                  <a:close/>
                </a:path>
                <a:path w="99694" h="56515">
                  <a:moveTo>
                    <a:pt x="33993" y="52565"/>
                  </a:moveTo>
                  <a:lnTo>
                    <a:pt x="23088" y="52565"/>
                  </a:lnTo>
                  <a:lnTo>
                    <a:pt x="17627" y="53149"/>
                  </a:lnTo>
                  <a:lnTo>
                    <a:pt x="32582" y="53149"/>
                  </a:lnTo>
                  <a:lnTo>
                    <a:pt x="33993" y="52565"/>
                  </a:lnTo>
                  <a:close/>
                </a:path>
                <a:path w="99694" h="56515">
                  <a:moveTo>
                    <a:pt x="17749" y="53136"/>
                  </a:moveTo>
                  <a:close/>
                </a:path>
                <a:path w="99694" h="56515">
                  <a:moveTo>
                    <a:pt x="51828" y="0"/>
                  </a:moveTo>
                  <a:lnTo>
                    <a:pt x="50101" y="952"/>
                  </a:lnTo>
                  <a:lnTo>
                    <a:pt x="37906" y="4600"/>
                  </a:lnTo>
                  <a:lnTo>
                    <a:pt x="31548" y="7894"/>
                  </a:lnTo>
                  <a:lnTo>
                    <a:pt x="28964" y="12705"/>
                  </a:lnTo>
                  <a:lnTo>
                    <a:pt x="28092" y="20904"/>
                  </a:lnTo>
                  <a:lnTo>
                    <a:pt x="21497" y="35381"/>
                  </a:lnTo>
                  <a:lnTo>
                    <a:pt x="14197" y="43786"/>
                  </a:lnTo>
                  <a:lnTo>
                    <a:pt x="7427" y="47757"/>
                  </a:lnTo>
                  <a:lnTo>
                    <a:pt x="2425" y="48933"/>
                  </a:lnTo>
                  <a:lnTo>
                    <a:pt x="9524" y="53098"/>
                  </a:lnTo>
                  <a:lnTo>
                    <a:pt x="17749" y="53136"/>
                  </a:lnTo>
                  <a:lnTo>
                    <a:pt x="23088" y="52565"/>
                  </a:lnTo>
                  <a:lnTo>
                    <a:pt x="33993" y="52565"/>
                  </a:lnTo>
                  <a:lnTo>
                    <a:pt x="50520" y="31584"/>
                  </a:lnTo>
                  <a:lnTo>
                    <a:pt x="51059" y="29730"/>
                  </a:lnTo>
                  <a:lnTo>
                    <a:pt x="51625" y="28244"/>
                  </a:lnTo>
                  <a:lnTo>
                    <a:pt x="52053" y="28244"/>
                  </a:lnTo>
                  <a:lnTo>
                    <a:pt x="52933" y="26555"/>
                  </a:lnTo>
                  <a:lnTo>
                    <a:pt x="53884" y="23850"/>
                  </a:lnTo>
                  <a:lnTo>
                    <a:pt x="54038" y="23482"/>
                  </a:lnTo>
                  <a:lnTo>
                    <a:pt x="60439" y="13703"/>
                  </a:lnTo>
                  <a:lnTo>
                    <a:pt x="72389" y="11976"/>
                  </a:lnTo>
                  <a:lnTo>
                    <a:pt x="73926" y="11658"/>
                  </a:lnTo>
                  <a:lnTo>
                    <a:pt x="78730" y="11658"/>
                  </a:lnTo>
                  <a:lnTo>
                    <a:pt x="76551" y="9258"/>
                  </a:lnTo>
                  <a:lnTo>
                    <a:pt x="70281" y="9258"/>
                  </a:lnTo>
                  <a:lnTo>
                    <a:pt x="61252" y="6324"/>
                  </a:lnTo>
                  <a:lnTo>
                    <a:pt x="53873" y="1752"/>
                  </a:lnTo>
                  <a:lnTo>
                    <a:pt x="51828" y="0"/>
                  </a:lnTo>
                  <a:close/>
                </a:path>
                <a:path w="99694" h="56515">
                  <a:moveTo>
                    <a:pt x="1663" y="48475"/>
                  </a:moveTo>
                  <a:lnTo>
                    <a:pt x="1320" y="48983"/>
                  </a:lnTo>
                  <a:lnTo>
                    <a:pt x="749" y="48996"/>
                  </a:lnTo>
                  <a:lnTo>
                    <a:pt x="2481" y="48996"/>
                  </a:lnTo>
                  <a:lnTo>
                    <a:pt x="1663" y="48475"/>
                  </a:lnTo>
                  <a:close/>
                </a:path>
                <a:path w="99694" h="56515">
                  <a:moveTo>
                    <a:pt x="78730" y="11658"/>
                  </a:moveTo>
                  <a:lnTo>
                    <a:pt x="73926" y="11658"/>
                  </a:lnTo>
                  <a:lnTo>
                    <a:pt x="74739" y="11836"/>
                  </a:lnTo>
                  <a:lnTo>
                    <a:pt x="75323" y="12471"/>
                  </a:lnTo>
                  <a:lnTo>
                    <a:pt x="75222" y="13436"/>
                  </a:lnTo>
                  <a:lnTo>
                    <a:pt x="75031" y="14071"/>
                  </a:lnTo>
                  <a:lnTo>
                    <a:pt x="74688" y="28384"/>
                  </a:lnTo>
                  <a:lnTo>
                    <a:pt x="86537" y="32727"/>
                  </a:lnTo>
                  <a:lnTo>
                    <a:pt x="88823" y="33705"/>
                  </a:lnTo>
                  <a:lnTo>
                    <a:pt x="90919" y="33731"/>
                  </a:lnTo>
                  <a:lnTo>
                    <a:pt x="96164" y="31102"/>
                  </a:lnTo>
                  <a:lnTo>
                    <a:pt x="96296" y="30568"/>
                  </a:lnTo>
                  <a:lnTo>
                    <a:pt x="90373" y="30568"/>
                  </a:lnTo>
                  <a:lnTo>
                    <a:pt x="89179" y="30518"/>
                  </a:lnTo>
                  <a:lnTo>
                    <a:pt x="87600" y="29845"/>
                  </a:lnTo>
                  <a:lnTo>
                    <a:pt x="77812" y="26174"/>
                  </a:lnTo>
                  <a:lnTo>
                    <a:pt x="78029" y="17399"/>
                  </a:lnTo>
                  <a:lnTo>
                    <a:pt x="78041" y="14782"/>
                  </a:lnTo>
                  <a:lnTo>
                    <a:pt x="78892" y="11836"/>
                  </a:lnTo>
                  <a:lnTo>
                    <a:pt x="78730" y="11658"/>
                  </a:lnTo>
                  <a:close/>
                </a:path>
                <a:path w="99694" h="56515">
                  <a:moveTo>
                    <a:pt x="96856" y="17424"/>
                  </a:moveTo>
                  <a:lnTo>
                    <a:pt x="91503" y="17424"/>
                  </a:lnTo>
                  <a:lnTo>
                    <a:pt x="92990" y="17729"/>
                  </a:lnTo>
                  <a:lnTo>
                    <a:pt x="95453" y="20497"/>
                  </a:lnTo>
                  <a:lnTo>
                    <a:pt x="94825" y="23926"/>
                  </a:lnTo>
                  <a:lnTo>
                    <a:pt x="94699" y="24523"/>
                  </a:lnTo>
                  <a:lnTo>
                    <a:pt x="94340" y="25717"/>
                  </a:lnTo>
                  <a:lnTo>
                    <a:pt x="94094" y="26708"/>
                  </a:lnTo>
                  <a:lnTo>
                    <a:pt x="93141" y="29184"/>
                  </a:lnTo>
                  <a:lnTo>
                    <a:pt x="90373" y="30568"/>
                  </a:lnTo>
                  <a:lnTo>
                    <a:pt x="96296" y="30568"/>
                  </a:lnTo>
                  <a:lnTo>
                    <a:pt x="97291" y="26555"/>
                  </a:lnTo>
                  <a:lnTo>
                    <a:pt x="99161" y="20078"/>
                  </a:lnTo>
                  <a:lnTo>
                    <a:pt x="96856" y="17424"/>
                  </a:lnTo>
                  <a:close/>
                </a:path>
                <a:path w="99694" h="56515">
                  <a:moveTo>
                    <a:pt x="52053" y="28244"/>
                  </a:moveTo>
                  <a:lnTo>
                    <a:pt x="51625" y="28244"/>
                  </a:lnTo>
                  <a:lnTo>
                    <a:pt x="51274" y="29184"/>
                  </a:lnTo>
                  <a:lnTo>
                    <a:pt x="50863" y="30530"/>
                  </a:lnTo>
                  <a:lnTo>
                    <a:pt x="52053" y="28244"/>
                  </a:lnTo>
                  <a:close/>
                </a:path>
                <a:path w="99694" h="56515">
                  <a:moveTo>
                    <a:pt x="92151" y="14211"/>
                  </a:moveTo>
                  <a:lnTo>
                    <a:pt x="88836" y="14719"/>
                  </a:lnTo>
                  <a:lnTo>
                    <a:pt x="88260" y="14871"/>
                  </a:lnTo>
                  <a:lnTo>
                    <a:pt x="85839" y="15595"/>
                  </a:lnTo>
                  <a:lnTo>
                    <a:pt x="84099" y="17399"/>
                  </a:lnTo>
                  <a:lnTo>
                    <a:pt x="80429" y="17945"/>
                  </a:lnTo>
                  <a:lnTo>
                    <a:pt x="78358" y="18110"/>
                  </a:lnTo>
                  <a:lnTo>
                    <a:pt x="78930" y="21450"/>
                  </a:lnTo>
                  <a:lnTo>
                    <a:pt x="80340" y="23926"/>
                  </a:lnTo>
                  <a:lnTo>
                    <a:pt x="81902" y="25717"/>
                  </a:lnTo>
                  <a:lnTo>
                    <a:pt x="85940" y="25349"/>
                  </a:lnTo>
                  <a:lnTo>
                    <a:pt x="85636" y="25044"/>
                  </a:lnTo>
                  <a:lnTo>
                    <a:pt x="85229" y="24523"/>
                  </a:lnTo>
                  <a:lnTo>
                    <a:pt x="86296" y="23850"/>
                  </a:lnTo>
                  <a:lnTo>
                    <a:pt x="85483" y="22580"/>
                  </a:lnTo>
                  <a:lnTo>
                    <a:pt x="85255" y="21513"/>
                  </a:lnTo>
                  <a:lnTo>
                    <a:pt x="86220" y="18986"/>
                  </a:lnTo>
                  <a:lnTo>
                    <a:pt x="88711" y="17945"/>
                  </a:lnTo>
                  <a:lnTo>
                    <a:pt x="89347" y="17767"/>
                  </a:lnTo>
                  <a:lnTo>
                    <a:pt x="91503" y="17424"/>
                  </a:lnTo>
                  <a:lnTo>
                    <a:pt x="96856" y="17424"/>
                  </a:lnTo>
                  <a:lnTo>
                    <a:pt x="94640" y="14871"/>
                  </a:lnTo>
                  <a:lnTo>
                    <a:pt x="92151" y="14211"/>
                  </a:lnTo>
                  <a:close/>
                </a:path>
                <a:path w="99694" h="56515">
                  <a:moveTo>
                    <a:pt x="78099" y="14581"/>
                  </a:moveTo>
                  <a:lnTo>
                    <a:pt x="78041" y="14782"/>
                  </a:lnTo>
                  <a:lnTo>
                    <a:pt x="78099" y="14581"/>
                  </a:lnTo>
                  <a:close/>
                </a:path>
                <a:path w="99694" h="56515">
                  <a:moveTo>
                    <a:pt x="78162" y="14363"/>
                  </a:moveTo>
                  <a:lnTo>
                    <a:pt x="78099" y="14581"/>
                  </a:lnTo>
                  <a:lnTo>
                    <a:pt x="78162" y="14363"/>
                  </a:lnTo>
                  <a:close/>
                </a:path>
                <a:path w="99694" h="56515">
                  <a:moveTo>
                    <a:pt x="74282" y="8432"/>
                  </a:moveTo>
                  <a:lnTo>
                    <a:pt x="71843" y="8953"/>
                  </a:lnTo>
                  <a:lnTo>
                    <a:pt x="71259" y="9042"/>
                  </a:lnTo>
                  <a:lnTo>
                    <a:pt x="70281" y="9258"/>
                  </a:lnTo>
                  <a:lnTo>
                    <a:pt x="76551" y="9258"/>
                  </a:lnTo>
                  <a:lnTo>
                    <a:pt x="76136" y="8801"/>
                  </a:lnTo>
                  <a:lnTo>
                    <a:pt x="74282" y="8432"/>
                  </a:lnTo>
                  <a:close/>
                </a:path>
              </a:pathLst>
            </a:custGeom>
            <a:solidFill>
              <a:srgbClr val="9DD3F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7"/>
            <p:cNvSpPr/>
            <p:nvPr/>
          </p:nvSpPr>
          <p:spPr>
            <a:xfrm>
              <a:off x="2700616" y="660501"/>
              <a:ext cx="16510" cy="15875"/>
            </a:xfrm>
            <a:custGeom>
              <a:avLst/>
              <a:gdLst/>
              <a:ahLst/>
              <a:cxnLst/>
              <a:rect l="l" t="t" r="r" b="b"/>
              <a:pathLst>
                <a:path w="16510" h="15875">
                  <a:moveTo>
                    <a:pt x="8966" y="15722"/>
                  </a:moveTo>
                  <a:lnTo>
                    <a:pt x="8382" y="15595"/>
                  </a:lnTo>
                  <a:lnTo>
                    <a:pt x="7785" y="15405"/>
                  </a:lnTo>
                  <a:lnTo>
                    <a:pt x="7162" y="15138"/>
                  </a:lnTo>
                  <a:lnTo>
                    <a:pt x="3251" y="13703"/>
                  </a:lnTo>
                  <a:lnTo>
                    <a:pt x="0" y="9829"/>
                  </a:lnTo>
                  <a:lnTo>
                    <a:pt x="1612" y="11950"/>
                  </a:lnTo>
                  <a:lnTo>
                    <a:pt x="5067" y="15773"/>
                  </a:lnTo>
                  <a:lnTo>
                    <a:pt x="8966" y="15722"/>
                  </a:lnTo>
                  <a:close/>
                </a:path>
                <a:path w="16510" h="15875">
                  <a:moveTo>
                    <a:pt x="16040" y="3187"/>
                  </a:moveTo>
                  <a:lnTo>
                    <a:pt x="11963" y="0"/>
                  </a:lnTo>
                  <a:lnTo>
                    <a:pt x="11036" y="12"/>
                  </a:lnTo>
                  <a:lnTo>
                    <a:pt x="9982" y="177"/>
                  </a:lnTo>
                  <a:lnTo>
                    <a:pt x="9258" y="393"/>
                  </a:lnTo>
                  <a:lnTo>
                    <a:pt x="6858" y="1397"/>
                  </a:lnTo>
                  <a:lnTo>
                    <a:pt x="5892" y="3924"/>
                  </a:lnTo>
                  <a:lnTo>
                    <a:pt x="6121" y="4991"/>
                  </a:lnTo>
                  <a:lnTo>
                    <a:pt x="6934" y="6261"/>
                  </a:lnTo>
                  <a:lnTo>
                    <a:pt x="5359" y="7264"/>
                  </a:lnTo>
                  <a:lnTo>
                    <a:pt x="5638" y="7632"/>
                  </a:lnTo>
                  <a:lnTo>
                    <a:pt x="4584" y="7759"/>
                  </a:lnTo>
                  <a:lnTo>
                    <a:pt x="4343" y="7912"/>
                  </a:lnTo>
                  <a:lnTo>
                    <a:pt x="2451" y="8026"/>
                  </a:lnTo>
                  <a:lnTo>
                    <a:pt x="5041" y="11061"/>
                  </a:lnTo>
                  <a:lnTo>
                    <a:pt x="8077" y="12192"/>
                  </a:lnTo>
                  <a:lnTo>
                    <a:pt x="9715" y="12890"/>
                  </a:lnTo>
                  <a:lnTo>
                    <a:pt x="10998" y="12979"/>
                  </a:lnTo>
                  <a:lnTo>
                    <a:pt x="13779" y="11595"/>
                  </a:lnTo>
                  <a:lnTo>
                    <a:pt x="14732" y="9118"/>
                  </a:lnTo>
                  <a:lnTo>
                    <a:pt x="15354" y="6858"/>
                  </a:lnTo>
                  <a:lnTo>
                    <a:pt x="16040" y="3187"/>
                  </a:lnTo>
                  <a:close/>
                </a:path>
              </a:pathLst>
            </a:custGeom>
            <a:solidFill>
              <a:srgbClr val="1285C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46" name="object 8"/>
          <p:cNvGrpSpPr/>
          <p:nvPr/>
        </p:nvGrpSpPr>
        <p:grpSpPr>
          <a:xfrm>
            <a:off x="5419870" y="1239281"/>
            <a:ext cx="314960" cy="589280"/>
            <a:chOff x="2543159" y="610693"/>
            <a:chExt cx="314960" cy="589280"/>
          </a:xfrm>
        </p:grpSpPr>
        <p:pic>
          <p:nvPicPr>
            <p:cNvPr id="47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772397" y="666851"/>
              <a:ext cx="12280" cy="12775"/>
            </a:xfrm>
            <a:prstGeom prst="rect">
              <a:avLst/>
            </a:prstGeom>
          </p:spPr>
        </p:pic>
        <p:pic>
          <p:nvPicPr>
            <p:cNvPr id="48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609644" y="610693"/>
              <a:ext cx="239269" cy="557584"/>
            </a:xfrm>
            <a:prstGeom prst="rect">
              <a:avLst/>
            </a:prstGeom>
          </p:spPr>
        </p:pic>
        <p:sp>
          <p:nvSpPr>
            <p:cNvPr id="49" name="object 11"/>
            <p:cNvSpPr/>
            <p:nvPr/>
          </p:nvSpPr>
          <p:spPr>
            <a:xfrm>
              <a:off x="2548255" y="1092783"/>
              <a:ext cx="138430" cy="107314"/>
            </a:xfrm>
            <a:custGeom>
              <a:avLst/>
              <a:gdLst/>
              <a:ahLst/>
              <a:cxnLst/>
              <a:rect l="l" t="t" r="r" b="b"/>
              <a:pathLst>
                <a:path w="138430" h="107315">
                  <a:moveTo>
                    <a:pt x="39662" y="65532"/>
                  </a:moveTo>
                  <a:lnTo>
                    <a:pt x="39408" y="65633"/>
                  </a:lnTo>
                  <a:lnTo>
                    <a:pt x="39662" y="65532"/>
                  </a:lnTo>
                  <a:close/>
                </a:path>
                <a:path w="138430" h="107315">
                  <a:moveTo>
                    <a:pt x="94475" y="99415"/>
                  </a:moveTo>
                  <a:lnTo>
                    <a:pt x="94005" y="96596"/>
                  </a:lnTo>
                  <a:lnTo>
                    <a:pt x="82740" y="91719"/>
                  </a:lnTo>
                  <a:lnTo>
                    <a:pt x="74968" y="87261"/>
                  </a:lnTo>
                  <a:lnTo>
                    <a:pt x="70472" y="84010"/>
                  </a:lnTo>
                  <a:lnTo>
                    <a:pt x="69011" y="82753"/>
                  </a:lnTo>
                  <a:lnTo>
                    <a:pt x="61239" y="77101"/>
                  </a:lnTo>
                  <a:lnTo>
                    <a:pt x="60363" y="76466"/>
                  </a:lnTo>
                  <a:lnTo>
                    <a:pt x="54394" y="77101"/>
                  </a:lnTo>
                  <a:lnTo>
                    <a:pt x="51752" y="76047"/>
                  </a:lnTo>
                  <a:lnTo>
                    <a:pt x="49504" y="74803"/>
                  </a:lnTo>
                  <a:lnTo>
                    <a:pt x="47599" y="73482"/>
                  </a:lnTo>
                  <a:lnTo>
                    <a:pt x="32804" y="73406"/>
                  </a:lnTo>
                  <a:lnTo>
                    <a:pt x="20218" y="70878"/>
                  </a:lnTo>
                  <a:lnTo>
                    <a:pt x="15544" y="69278"/>
                  </a:lnTo>
                  <a:lnTo>
                    <a:pt x="11468" y="67894"/>
                  </a:lnTo>
                  <a:lnTo>
                    <a:pt x="8191" y="66446"/>
                  </a:lnTo>
                  <a:lnTo>
                    <a:pt x="4267" y="69278"/>
                  </a:lnTo>
                  <a:lnTo>
                    <a:pt x="12" y="67945"/>
                  </a:lnTo>
                  <a:lnTo>
                    <a:pt x="11633" y="76936"/>
                  </a:lnTo>
                  <a:lnTo>
                    <a:pt x="22161" y="78193"/>
                  </a:lnTo>
                  <a:lnTo>
                    <a:pt x="34429" y="82448"/>
                  </a:lnTo>
                  <a:lnTo>
                    <a:pt x="39611" y="94386"/>
                  </a:lnTo>
                  <a:lnTo>
                    <a:pt x="47320" y="106972"/>
                  </a:lnTo>
                  <a:lnTo>
                    <a:pt x="52349" y="104927"/>
                  </a:lnTo>
                  <a:lnTo>
                    <a:pt x="64465" y="101612"/>
                  </a:lnTo>
                  <a:lnTo>
                    <a:pt x="74422" y="99987"/>
                  </a:lnTo>
                  <a:lnTo>
                    <a:pt x="81153" y="99466"/>
                  </a:lnTo>
                  <a:lnTo>
                    <a:pt x="83629" y="99415"/>
                  </a:lnTo>
                  <a:lnTo>
                    <a:pt x="94475" y="99415"/>
                  </a:lnTo>
                  <a:close/>
                </a:path>
                <a:path w="138430" h="107315">
                  <a:moveTo>
                    <a:pt x="109677" y="21996"/>
                  </a:moveTo>
                  <a:lnTo>
                    <a:pt x="108851" y="18707"/>
                  </a:lnTo>
                  <a:lnTo>
                    <a:pt x="108254" y="16344"/>
                  </a:lnTo>
                  <a:lnTo>
                    <a:pt x="102768" y="14528"/>
                  </a:lnTo>
                  <a:lnTo>
                    <a:pt x="105422" y="4635"/>
                  </a:lnTo>
                  <a:lnTo>
                    <a:pt x="106667" y="0"/>
                  </a:lnTo>
                  <a:lnTo>
                    <a:pt x="96037" y="4635"/>
                  </a:lnTo>
                  <a:lnTo>
                    <a:pt x="93891" y="4584"/>
                  </a:lnTo>
                  <a:lnTo>
                    <a:pt x="89776" y="5372"/>
                  </a:lnTo>
                  <a:lnTo>
                    <a:pt x="87172" y="8394"/>
                  </a:lnTo>
                  <a:lnTo>
                    <a:pt x="89395" y="14528"/>
                  </a:lnTo>
                  <a:lnTo>
                    <a:pt x="89496" y="16344"/>
                  </a:lnTo>
                  <a:lnTo>
                    <a:pt x="89141" y="22644"/>
                  </a:lnTo>
                  <a:lnTo>
                    <a:pt x="98628" y="18707"/>
                  </a:lnTo>
                  <a:lnTo>
                    <a:pt x="102501" y="19710"/>
                  </a:lnTo>
                  <a:lnTo>
                    <a:pt x="104368" y="22707"/>
                  </a:lnTo>
                  <a:lnTo>
                    <a:pt x="106311" y="22009"/>
                  </a:lnTo>
                  <a:lnTo>
                    <a:pt x="109677" y="21996"/>
                  </a:lnTo>
                  <a:close/>
                </a:path>
                <a:path w="138430" h="107315">
                  <a:moveTo>
                    <a:pt x="138023" y="59182"/>
                  </a:moveTo>
                  <a:lnTo>
                    <a:pt x="126695" y="59499"/>
                  </a:lnTo>
                  <a:lnTo>
                    <a:pt x="125907" y="51371"/>
                  </a:lnTo>
                  <a:lnTo>
                    <a:pt x="119138" y="47904"/>
                  </a:lnTo>
                  <a:lnTo>
                    <a:pt x="113474" y="47396"/>
                  </a:lnTo>
                  <a:lnTo>
                    <a:pt x="111379" y="47218"/>
                  </a:lnTo>
                  <a:lnTo>
                    <a:pt x="107683" y="47396"/>
                  </a:lnTo>
                  <a:lnTo>
                    <a:pt x="107759" y="42214"/>
                  </a:lnTo>
                  <a:lnTo>
                    <a:pt x="107835" y="37807"/>
                  </a:lnTo>
                  <a:lnTo>
                    <a:pt x="98717" y="37807"/>
                  </a:lnTo>
                  <a:lnTo>
                    <a:pt x="94627" y="37338"/>
                  </a:lnTo>
                  <a:lnTo>
                    <a:pt x="90385" y="39535"/>
                  </a:lnTo>
                  <a:lnTo>
                    <a:pt x="87033" y="42214"/>
                  </a:lnTo>
                  <a:lnTo>
                    <a:pt x="82575" y="40208"/>
                  </a:lnTo>
                  <a:lnTo>
                    <a:pt x="80276" y="38836"/>
                  </a:lnTo>
                  <a:lnTo>
                    <a:pt x="78841" y="41262"/>
                  </a:lnTo>
                  <a:lnTo>
                    <a:pt x="76708" y="43853"/>
                  </a:lnTo>
                  <a:lnTo>
                    <a:pt x="73609" y="45605"/>
                  </a:lnTo>
                  <a:lnTo>
                    <a:pt x="64338" y="51435"/>
                  </a:lnTo>
                  <a:lnTo>
                    <a:pt x="63500" y="59499"/>
                  </a:lnTo>
                  <a:lnTo>
                    <a:pt x="63385" y="63042"/>
                  </a:lnTo>
                  <a:lnTo>
                    <a:pt x="63207" y="64033"/>
                  </a:lnTo>
                  <a:lnTo>
                    <a:pt x="66306" y="67449"/>
                  </a:lnTo>
                  <a:lnTo>
                    <a:pt x="70421" y="66725"/>
                  </a:lnTo>
                  <a:lnTo>
                    <a:pt x="70789" y="78308"/>
                  </a:lnTo>
                  <a:lnTo>
                    <a:pt x="74663" y="83375"/>
                  </a:lnTo>
                  <a:lnTo>
                    <a:pt x="79121" y="84531"/>
                  </a:lnTo>
                  <a:lnTo>
                    <a:pt x="81267" y="84340"/>
                  </a:lnTo>
                  <a:lnTo>
                    <a:pt x="91948" y="93345"/>
                  </a:lnTo>
                  <a:lnTo>
                    <a:pt x="99225" y="93992"/>
                  </a:lnTo>
                  <a:lnTo>
                    <a:pt x="103365" y="90957"/>
                  </a:lnTo>
                  <a:lnTo>
                    <a:pt x="104686" y="88900"/>
                  </a:lnTo>
                  <a:lnTo>
                    <a:pt x="105943" y="84645"/>
                  </a:lnTo>
                  <a:lnTo>
                    <a:pt x="105638" y="84340"/>
                  </a:lnTo>
                  <a:lnTo>
                    <a:pt x="102958" y="81661"/>
                  </a:lnTo>
                  <a:lnTo>
                    <a:pt x="112077" y="81826"/>
                  </a:lnTo>
                  <a:lnTo>
                    <a:pt x="112141" y="81661"/>
                  </a:lnTo>
                  <a:lnTo>
                    <a:pt x="114122" y="76949"/>
                  </a:lnTo>
                  <a:lnTo>
                    <a:pt x="128663" y="77444"/>
                  </a:lnTo>
                  <a:lnTo>
                    <a:pt x="129641" y="76949"/>
                  </a:lnTo>
                  <a:lnTo>
                    <a:pt x="135686" y="73926"/>
                  </a:lnTo>
                  <a:lnTo>
                    <a:pt x="137896" y="69519"/>
                  </a:lnTo>
                  <a:lnTo>
                    <a:pt x="138010" y="67449"/>
                  </a:lnTo>
                  <a:lnTo>
                    <a:pt x="138023" y="66725"/>
                  </a:lnTo>
                  <a:lnTo>
                    <a:pt x="138023" y="59499"/>
                  </a:lnTo>
                  <a:lnTo>
                    <a:pt x="138023" y="59182"/>
                  </a:lnTo>
                  <a:close/>
                </a:path>
              </a:pathLst>
            </a:custGeom>
            <a:solidFill>
              <a:srgbClr val="A15B4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12"/>
            <p:cNvSpPr/>
            <p:nvPr/>
          </p:nvSpPr>
          <p:spPr>
            <a:xfrm>
              <a:off x="2553347" y="1096479"/>
              <a:ext cx="156210" cy="97790"/>
            </a:xfrm>
            <a:custGeom>
              <a:avLst/>
              <a:gdLst/>
              <a:ahLst/>
              <a:cxnLst/>
              <a:rect l="l" t="t" r="r" b="b"/>
              <a:pathLst>
                <a:path w="156210" h="97790">
                  <a:moveTo>
                    <a:pt x="78854" y="91643"/>
                  </a:moveTo>
                  <a:lnTo>
                    <a:pt x="49771" y="78752"/>
                  </a:lnTo>
                  <a:lnTo>
                    <a:pt x="42240" y="73647"/>
                  </a:lnTo>
                  <a:lnTo>
                    <a:pt x="35814" y="71120"/>
                  </a:lnTo>
                  <a:lnTo>
                    <a:pt x="32969" y="70129"/>
                  </a:lnTo>
                  <a:lnTo>
                    <a:pt x="24599" y="69786"/>
                  </a:lnTo>
                  <a:lnTo>
                    <a:pt x="17018" y="67894"/>
                  </a:lnTo>
                  <a:lnTo>
                    <a:pt x="11595" y="66103"/>
                  </a:lnTo>
                  <a:lnTo>
                    <a:pt x="8102" y="65239"/>
                  </a:lnTo>
                  <a:lnTo>
                    <a:pt x="4826" y="64071"/>
                  </a:lnTo>
                  <a:lnTo>
                    <a:pt x="2476" y="63157"/>
                  </a:lnTo>
                  <a:lnTo>
                    <a:pt x="1930" y="63461"/>
                  </a:lnTo>
                  <a:lnTo>
                    <a:pt x="1066" y="63893"/>
                  </a:lnTo>
                  <a:lnTo>
                    <a:pt x="0" y="64211"/>
                  </a:lnTo>
                  <a:lnTo>
                    <a:pt x="11811" y="69748"/>
                  </a:lnTo>
                  <a:lnTo>
                    <a:pt x="21640" y="70739"/>
                  </a:lnTo>
                  <a:lnTo>
                    <a:pt x="33274" y="75450"/>
                  </a:lnTo>
                  <a:lnTo>
                    <a:pt x="42075" y="95567"/>
                  </a:lnTo>
                  <a:lnTo>
                    <a:pt x="45212" y="97777"/>
                  </a:lnTo>
                  <a:lnTo>
                    <a:pt x="42227" y="86931"/>
                  </a:lnTo>
                  <a:lnTo>
                    <a:pt x="48996" y="87083"/>
                  </a:lnTo>
                  <a:lnTo>
                    <a:pt x="61087" y="88265"/>
                  </a:lnTo>
                  <a:lnTo>
                    <a:pt x="70523" y="89776"/>
                  </a:lnTo>
                  <a:lnTo>
                    <a:pt x="76657" y="91084"/>
                  </a:lnTo>
                  <a:lnTo>
                    <a:pt x="78854" y="91643"/>
                  </a:lnTo>
                  <a:close/>
                </a:path>
                <a:path w="156210" h="97790">
                  <a:moveTo>
                    <a:pt x="95986" y="101"/>
                  </a:moveTo>
                  <a:lnTo>
                    <a:pt x="91859" y="1778"/>
                  </a:lnTo>
                  <a:lnTo>
                    <a:pt x="91109" y="7988"/>
                  </a:lnTo>
                  <a:lnTo>
                    <a:pt x="87045" y="10807"/>
                  </a:lnTo>
                  <a:lnTo>
                    <a:pt x="84747" y="15354"/>
                  </a:lnTo>
                  <a:lnTo>
                    <a:pt x="90576" y="13589"/>
                  </a:lnTo>
                  <a:lnTo>
                    <a:pt x="94043" y="12636"/>
                  </a:lnTo>
                  <a:lnTo>
                    <a:pt x="95758" y="5778"/>
                  </a:lnTo>
                  <a:lnTo>
                    <a:pt x="95986" y="101"/>
                  </a:lnTo>
                  <a:close/>
                </a:path>
                <a:path w="156210" h="97790">
                  <a:moveTo>
                    <a:pt x="99593" y="85204"/>
                  </a:moveTo>
                  <a:lnTo>
                    <a:pt x="93624" y="81432"/>
                  </a:lnTo>
                  <a:lnTo>
                    <a:pt x="87020" y="75768"/>
                  </a:lnTo>
                  <a:lnTo>
                    <a:pt x="82308" y="74510"/>
                  </a:lnTo>
                  <a:lnTo>
                    <a:pt x="85445" y="87718"/>
                  </a:lnTo>
                  <a:lnTo>
                    <a:pt x="94564" y="86779"/>
                  </a:lnTo>
                  <a:lnTo>
                    <a:pt x="99593" y="85204"/>
                  </a:lnTo>
                  <a:close/>
                </a:path>
                <a:path w="156210" h="97790">
                  <a:moveTo>
                    <a:pt x="112306" y="22301"/>
                  </a:moveTo>
                  <a:lnTo>
                    <a:pt x="82550" y="22301"/>
                  </a:lnTo>
                  <a:lnTo>
                    <a:pt x="76695" y="22301"/>
                  </a:lnTo>
                  <a:lnTo>
                    <a:pt x="77609" y="23774"/>
                  </a:lnTo>
                  <a:lnTo>
                    <a:pt x="78193" y="25412"/>
                  </a:lnTo>
                  <a:lnTo>
                    <a:pt x="78117" y="27076"/>
                  </a:lnTo>
                  <a:lnTo>
                    <a:pt x="101257" y="24536"/>
                  </a:lnTo>
                  <a:lnTo>
                    <a:pt x="112306" y="22301"/>
                  </a:lnTo>
                  <a:close/>
                </a:path>
                <a:path w="156210" h="97790">
                  <a:moveTo>
                    <a:pt x="129463" y="61785"/>
                  </a:moveTo>
                  <a:lnTo>
                    <a:pt x="127101" y="55816"/>
                  </a:lnTo>
                  <a:lnTo>
                    <a:pt x="121132" y="58166"/>
                  </a:lnTo>
                  <a:lnTo>
                    <a:pt x="126949" y="60680"/>
                  </a:lnTo>
                  <a:lnTo>
                    <a:pt x="125539" y="63982"/>
                  </a:lnTo>
                  <a:lnTo>
                    <a:pt x="85356" y="51854"/>
                  </a:lnTo>
                  <a:lnTo>
                    <a:pt x="84442" y="51092"/>
                  </a:lnTo>
                  <a:lnTo>
                    <a:pt x="83870" y="50622"/>
                  </a:lnTo>
                  <a:lnTo>
                    <a:pt x="74917" y="44335"/>
                  </a:lnTo>
                  <a:lnTo>
                    <a:pt x="70662" y="40881"/>
                  </a:lnTo>
                  <a:lnTo>
                    <a:pt x="85293" y="39928"/>
                  </a:lnTo>
                  <a:lnTo>
                    <a:pt x="94881" y="42608"/>
                  </a:lnTo>
                  <a:lnTo>
                    <a:pt x="87490" y="44335"/>
                  </a:lnTo>
                  <a:lnTo>
                    <a:pt x="86080" y="47790"/>
                  </a:lnTo>
                  <a:lnTo>
                    <a:pt x="88747" y="51092"/>
                  </a:lnTo>
                  <a:lnTo>
                    <a:pt x="92202" y="52197"/>
                  </a:lnTo>
                  <a:lnTo>
                    <a:pt x="104787" y="47485"/>
                  </a:lnTo>
                  <a:lnTo>
                    <a:pt x="113271" y="51092"/>
                  </a:lnTo>
                  <a:lnTo>
                    <a:pt x="107454" y="57696"/>
                  </a:lnTo>
                  <a:lnTo>
                    <a:pt x="100063" y="57543"/>
                  </a:lnTo>
                  <a:lnTo>
                    <a:pt x="113118" y="59893"/>
                  </a:lnTo>
                  <a:lnTo>
                    <a:pt x="116420" y="57696"/>
                  </a:lnTo>
                  <a:lnTo>
                    <a:pt x="119710" y="55499"/>
                  </a:lnTo>
                  <a:lnTo>
                    <a:pt x="126479" y="50622"/>
                  </a:lnTo>
                  <a:lnTo>
                    <a:pt x="118160" y="47485"/>
                  </a:lnTo>
                  <a:lnTo>
                    <a:pt x="115633" y="46532"/>
                  </a:lnTo>
                  <a:lnTo>
                    <a:pt x="115112" y="46380"/>
                  </a:lnTo>
                  <a:lnTo>
                    <a:pt x="103835" y="43078"/>
                  </a:lnTo>
                  <a:lnTo>
                    <a:pt x="99745" y="46380"/>
                  </a:lnTo>
                  <a:lnTo>
                    <a:pt x="102425" y="40246"/>
                  </a:lnTo>
                  <a:lnTo>
                    <a:pt x="101866" y="39928"/>
                  </a:lnTo>
                  <a:lnTo>
                    <a:pt x="101473" y="39700"/>
                  </a:lnTo>
                  <a:lnTo>
                    <a:pt x="95821" y="36474"/>
                  </a:lnTo>
                  <a:lnTo>
                    <a:pt x="86855" y="35534"/>
                  </a:lnTo>
                  <a:lnTo>
                    <a:pt x="82613" y="38366"/>
                  </a:lnTo>
                  <a:lnTo>
                    <a:pt x="78689" y="39700"/>
                  </a:lnTo>
                  <a:lnTo>
                    <a:pt x="75552" y="38773"/>
                  </a:lnTo>
                  <a:lnTo>
                    <a:pt x="73482" y="37604"/>
                  </a:lnTo>
                  <a:lnTo>
                    <a:pt x="72199" y="39217"/>
                  </a:lnTo>
                  <a:lnTo>
                    <a:pt x="70561" y="40754"/>
                  </a:lnTo>
                  <a:lnTo>
                    <a:pt x="68503" y="41922"/>
                  </a:lnTo>
                  <a:lnTo>
                    <a:pt x="68199" y="42113"/>
                  </a:lnTo>
                  <a:lnTo>
                    <a:pt x="67703" y="42481"/>
                  </a:lnTo>
                  <a:lnTo>
                    <a:pt x="68046" y="44577"/>
                  </a:lnTo>
                  <a:lnTo>
                    <a:pt x="66890" y="46532"/>
                  </a:lnTo>
                  <a:lnTo>
                    <a:pt x="65163" y="51257"/>
                  </a:lnTo>
                  <a:lnTo>
                    <a:pt x="72555" y="51092"/>
                  </a:lnTo>
                  <a:lnTo>
                    <a:pt x="72402" y="63792"/>
                  </a:lnTo>
                  <a:lnTo>
                    <a:pt x="70040" y="61302"/>
                  </a:lnTo>
                  <a:lnTo>
                    <a:pt x="69405" y="71043"/>
                  </a:lnTo>
                  <a:lnTo>
                    <a:pt x="72872" y="76390"/>
                  </a:lnTo>
                  <a:lnTo>
                    <a:pt x="77901" y="82054"/>
                  </a:lnTo>
                  <a:lnTo>
                    <a:pt x="77266" y="75768"/>
                  </a:lnTo>
                  <a:lnTo>
                    <a:pt x="76327" y="67906"/>
                  </a:lnTo>
                  <a:lnTo>
                    <a:pt x="72580" y="63995"/>
                  </a:lnTo>
                  <a:lnTo>
                    <a:pt x="89535" y="64147"/>
                  </a:lnTo>
                  <a:lnTo>
                    <a:pt x="94665" y="71018"/>
                  </a:lnTo>
                  <a:lnTo>
                    <a:pt x="101193" y="72351"/>
                  </a:lnTo>
                  <a:lnTo>
                    <a:pt x="106845" y="71018"/>
                  </a:lnTo>
                  <a:lnTo>
                    <a:pt x="109181" y="69964"/>
                  </a:lnTo>
                  <a:lnTo>
                    <a:pt x="122110" y="71069"/>
                  </a:lnTo>
                  <a:lnTo>
                    <a:pt x="124218" y="69964"/>
                  </a:lnTo>
                  <a:lnTo>
                    <a:pt x="126949" y="68541"/>
                  </a:lnTo>
                  <a:lnTo>
                    <a:pt x="127990" y="67983"/>
                  </a:lnTo>
                  <a:lnTo>
                    <a:pt x="129438" y="64147"/>
                  </a:lnTo>
                  <a:lnTo>
                    <a:pt x="129463" y="61785"/>
                  </a:lnTo>
                  <a:close/>
                </a:path>
                <a:path w="156210" h="97790">
                  <a:moveTo>
                    <a:pt x="155714" y="5283"/>
                  </a:moveTo>
                  <a:lnTo>
                    <a:pt x="155232" y="0"/>
                  </a:lnTo>
                  <a:lnTo>
                    <a:pt x="137668" y="9588"/>
                  </a:lnTo>
                  <a:lnTo>
                    <a:pt x="120777" y="15976"/>
                  </a:lnTo>
                  <a:lnTo>
                    <a:pt x="86080" y="22212"/>
                  </a:lnTo>
                  <a:lnTo>
                    <a:pt x="112712" y="22212"/>
                  </a:lnTo>
                  <a:lnTo>
                    <a:pt x="120230" y="20688"/>
                  </a:lnTo>
                  <a:lnTo>
                    <a:pt x="133070" y="17183"/>
                  </a:lnTo>
                  <a:lnTo>
                    <a:pt x="137795" y="15646"/>
                  </a:lnTo>
                  <a:lnTo>
                    <a:pt x="155714" y="5283"/>
                  </a:lnTo>
                  <a:close/>
                </a:path>
              </a:pathLst>
            </a:custGeom>
            <a:solidFill>
              <a:srgbClr val="FAC60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1" name="object 1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573959" y="1138300"/>
              <a:ext cx="6642" cy="2565"/>
            </a:xfrm>
            <a:prstGeom prst="rect">
              <a:avLst/>
            </a:prstGeom>
          </p:spPr>
        </p:pic>
        <p:pic>
          <p:nvPicPr>
            <p:cNvPr id="52" name="object 14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556455" y="1083891"/>
              <a:ext cx="76104" cy="82643"/>
            </a:xfrm>
            <a:prstGeom prst="rect">
              <a:avLst/>
            </a:prstGeom>
          </p:spPr>
        </p:pic>
        <p:pic>
          <p:nvPicPr>
            <p:cNvPr id="53" name="object 15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2565742" y="1137170"/>
              <a:ext cx="29248" cy="15773"/>
            </a:xfrm>
            <a:prstGeom prst="rect">
              <a:avLst/>
            </a:prstGeom>
          </p:spPr>
        </p:pic>
        <p:pic>
          <p:nvPicPr>
            <p:cNvPr id="54" name="object 16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2543159" y="1040348"/>
              <a:ext cx="314471" cy="127342"/>
            </a:xfrm>
            <a:prstGeom prst="rect">
              <a:avLst/>
            </a:prstGeom>
          </p:spPr>
        </p:pic>
      </p:grpSp>
      <p:grpSp>
        <p:nvGrpSpPr>
          <p:cNvPr id="55" name="object 17"/>
          <p:cNvGrpSpPr/>
          <p:nvPr/>
        </p:nvGrpSpPr>
        <p:grpSpPr>
          <a:xfrm>
            <a:off x="5242615" y="1271498"/>
            <a:ext cx="101600" cy="57785"/>
            <a:chOff x="2365904" y="642910"/>
            <a:chExt cx="101600" cy="57785"/>
          </a:xfrm>
        </p:grpSpPr>
        <p:pic>
          <p:nvPicPr>
            <p:cNvPr id="56" name="object 1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433345" y="693368"/>
              <a:ext cx="33858" cy="6921"/>
            </a:xfrm>
            <a:prstGeom prst="rect">
              <a:avLst/>
            </a:prstGeom>
          </p:spPr>
        </p:pic>
        <p:sp>
          <p:nvSpPr>
            <p:cNvPr id="57" name="object 19"/>
            <p:cNvSpPr/>
            <p:nvPr/>
          </p:nvSpPr>
          <p:spPr>
            <a:xfrm>
              <a:off x="2375940" y="654590"/>
              <a:ext cx="37465" cy="31750"/>
            </a:xfrm>
            <a:custGeom>
              <a:avLst/>
              <a:gdLst/>
              <a:ahLst/>
              <a:cxnLst/>
              <a:rect l="l" t="t" r="r" b="b"/>
              <a:pathLst>
                <a:path w="37464" h="31750">
                  <a:moveTo>
                    <a:pt x="15100" y="0"/>
                  </a:moveTo>
                  <a:lnTo>
                    <a:pt x="14376" y="177"/>
                  </a:lnTo>
                  <a:lnTo>
                    <a:pt x="14040" y="533"/>
                  </a:lnTo>
                  <a:lnTo>
                    <a:pt x="13995" y="2082"/>
                  </a:lnTo>
                  <a:lnTo>
                    <a:pt x="14096" y="2387"/>
                  </a:lnTo>
                  <a:lnTo>
                    <a:pt x="14414" y="15824"/>
                  </a:lnTo>
                  <a:lnTo>
                    <a:pt x="4038" y="20459"/>
                  </a:lnTo>
                  <a:lnTo>
                    <a:pt x="1676" y="21399"/>
                  </a:lnTo>
                  <a:lnTo>
                    <a:pt x="419" y="21717"/>
                  </a:lnTo>
                  <a:lnTo>
                    <a:pt x="0" y="21755"/>
                  </a:lnTo>
                  <a:lnTo>
                    <a:pt x="2971" y="22898"/>
                  </a:lnTo>
                  <a:lnTo>
                    <a:pt x="11582" y="26377"/>
                  </a:lnTo>
                  <a:lnTo>
                    <a:pt x="18745" y="31203"/>
                  </a:lnTo>
                  <a:lnTo>
                    <a:pt x="29286" y="30454"/>
                  </a:lnTo>
                  <a:lnTo>
                    <a:pt x="36804" y="17792"/>
                  </a:lnTo>
                  <a:lnTo>
                    <a:pt x="37020" y="17500"/>
                  </a:lnTo>
                  <a:lnTo>
                    <a:pt x="37325" y="16992"/>
                  </a:lnTo>
                  <a:lnTo>
                    <a:pt x="35890" y="14020"/>
                  </a:lnTo>
                  <a:lnTo>
                    <a:pt x="35255" y="12192"/>
                  </a:lnTo>
                  <a:lnTo>
                    <a:pt x="35090" y="11798"/>
                  </a:lnTo>
                  <a:lnTo>
                    <a:pt x="29946" y="3937"/>
                  </a:lnTo>
                  <a:lnTo>
                    <a:pt x="21666" y="1346"/>
                  </a:lnTo>
                  <a:lnTo>
                    <a:pt x="18046" y="533"/>
                  </a:lnTo>
                  <a:lnTo>
                    <a:pt x="15100" y="0"/>
                  </a:lnTo>
                  <a:close/>
                </a:path>
              </a:pathLst>
            </a:custGeom>
            <a:solidFill>
              <a:srgbClr val="1285C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20"/>
            <p:cNvSpPr/>
            <p:nvPr/>
          </p:nvSpPr>
          <p:spPr>
            <a:xfrm>
              <a:off x="2365904" y="642910"/>
              <a:ext cx="99695" cy="56515"/>
            </a:xfrm>
            <a:custGeom>
              <a:avLst/>
              <a:gdLst/>
              <a:ahLst/>
              <a:cxnLst/>
              <a:rect l="l" t="t" r="r" b="b"/>
              <a:pathLst>
                <a:path w="99694" h="56515">
                  <a:moveTo>
                    <a:pt x="74412" y="28244"/>
                  </a:moveTo>
                  <a:lnTo>
                    <a:pt x="47536" y="28244"/>
                  </a:lnTo>
                  <a:lnTo>
                    <a:pt x="48152" y="29870"/>
                  </a:lnTo>
                  <a:lnTo>
                    <a:pt x="48641" y="31584"/>
                  </a:lnTo>
                  <a:lnTo>
                    <a:pt x="70167" y="54635"/>
                  </a:lnTo>
                  <a:lnTo>
                    <a:pt x="73079" y="55276"/>
                  </a:lnTo>
                  <a:lnTo>
                    <a:pt x="80146" y="55954"/>
                  </a:lnTo>
                  <a:lnTo>
                    <a:pt x="89418" y="55077"/>
                  </a:lnTo>
                  <a:lnTo>
                    <a:pt x="94132" y="53149"/>
                  </a:lnTo>
                  <a:lnTo>
                    <a:pt x="81340" y="53136"/>
                  </a:lnTo>
                  <a:lnTo>
                    <a:pt x="76073" y="52565"/>
                  </a:lnTo>
                  <a:lnTo>
                    <a:pt x="90545" y="52565"/>
                  </a:lnTo>
                  <a:lnTo>
                    <a:pt x="96735" y="48933"/>
                  </a:lnTo>
                  <a:lnTo>
                    <a:pt x="91734" y="47757"/>
                  </a:lnTo>
                  <a:lnTo>
                    <a:pt x="84964" y="43786"/>
                  </a:lnTo>
                  <a:lnTo>
                    <a:pt x="77663" y="35381"/>
                  </a:lnTo>
                  <a:lnTo>
                    <a:pt x="74412" y="28244"/>
                  </a:lnTo>
                  <a:close/>
                </a:path>
                <a:path w="99694" h="56515">
                  <a:moveTo>
                    <a:pt x="69951" y="54597"/>
                  </a:moveTo>
                  <a:lnTo>
                    <a:pt x="70127" y="54635"/>
                  </a:lnTo>
                  <a:lnTo>
                    <a:pt x="69951" y="54597"/>
                  </a:lnTo>
                  <a:close/>
                </a:path>
                <a:path w="99694" h="56515">
                  <a:moveTo>
                    <a:pt x="97497" y="48475"/>
                  </a:moveTo>
                  <a:lnTo>
                    <a:pt x="90233" y="53098"/>
                  </a:lnTo>
                  <a:lnTo>
                    <a:pt x="81534" y="53149"/>
                  </a:lnTo>
                  <a:lnTo>
                    <a:pt x="94132" y="53149"/>
                  </a:lnTo>
                  <a:lnTo>
                    <a:pt x="99161" y="51092"/>
                  </a:lnTo>
                  <a:lnTo>
                    <a:pt x="98501" y="49987"/>
                  </a:lnTo>
                  <a:lnTo>
                    <a:pt x="98107" y="49390"/>
                  </a:lnTo>
                  <a:lnTo>
                    <a:pt x="98686" y="48996"/>
                  </a:lnTo>
                  <a:lnTo>
                    <a:pt x="97840" y="48983"/>
                  </a:lnTo>
                  <a:lnTo>
                    <a:pt x="97497" y="48475"/>
                  </a:lnTo>
                  <a:close/>
                </a:path>
                <a:path w="99694" h="56515">
                  <a:moveTo>
                    <a:pt x="81412" y="53136"/>
                  </a:moveTo>
                  <a:close/>
                </a:path>
                <a:path w="99694" h="56515">
                  <a:moveTo>
                    <a:pt x="90545" y="52565"/>
                  </a:moveTo>
                  <a:lnTo>
                    <a:pt x="76073" y="52565"/>
                  </a:lnTo>
                  <a:lnTo>
                    <a:pt x="81412" y="53136"/>
                  </a:lnTo>
                  <a:lnTo>
                    <a:pt x="89636" y="53098"/>
                  </a:lnTo>
                  <a:lnTo>
                    <a:pt x="90545" y="52565"/>
                  </a:lnTo>
                  <a:close/>
                </a:path>
                <a:path w="99694" h="56515">
                  <a:moveTo>
                    <a:pt x="98742" y="48958"/>
                  </a:moveTo>
                  <a:lnTo>
                    <a:pt x="98412" y="48996"/>
                  </a:lnTo>
                  <a:lnTo>
                    <a:pt x="98686" y="48996"/>
                  </a:lnTo>
                  <a:close/>
                </a:path>
                <a:path w="99694" h="56515">
                  <a:moveTo>
                    <a:pt x="7010" y="14211"/>
                  </a:moveTo>
                  <a:lnTo>
                    <a:pt x="4521" y="14871"/>
                  </a:lnTo>
                  <a:lnTo>
                    <a:pt x="0" y="20078"/>
                  </a:lnTo>
                  <a:lnTo>
                    <a:pt x="1911" y="26708"/>
                  </a:lnTo>
                  <a:lnTo>
                    <a:pt x="2997" y="31102"/>
                  </a:lnTo>
                  <a:lnTo>
                    <a:pt x="8242" y="33731"/>
                  </a:lnTo>
                  <a:lnTo>
                    <a:pt x="10337" y="33705"/>
                  </a:lnTo>
                  <a:lnTo>
                    <a:pt x="12623" y="32727"/>
                  </a:lnTo>
                  <a:lnTo>
                    <a:pt x="18513" y="30568"/>
                  </a:lnTo>
                  <a:lnTo>
                    <a:pt x="8788" y="30568"/>
                  </a:lnTo>
                  <a:lnTo>
                    <a:pt x="6019" y="29184"/>
                  </a:lnTo>
                  <a:lnTo>
                    <a:pt x="5067" y="26708"/>
                  </a:lnTo>
                  <a:lnTo>
                    <a:pt x="4820" y="25717"/>
                  </a:lnTo>
                  <a:lnTo>
                    <a:pt x="4461" y="24523"/>
                  </a:lnTo>
                  <a:lnTo>
                    <a:pt x="3708" y="20497"/>
                  </a:lnTo>
                  <a:lnTo>
                    <a:pt x="6086" y="17767"/>
                  </a:lnTo>
                  <a:lnTo>
                    <a:pt x="7658" y="17424"/>
                  </a:lnTo>
                  <a:lnTo>
                    <a:pt x="15220" y="17424"/>
                  </a:lnTo>
                  <a:lnTo>
                    <a:pt x="15062" y="17399"/>
                  </a:lnTo>
                  <a:lnTo>
                    <a:pt x="13322" y="15595"/>
                  </a:lnTo>
                  <a:lnTo>
                    <a:pt x="10858" y="14859"/>
                  </a:lnTo>
                  <a:lnTo>
                    <a:pt x="10325" y="14719"/>
                  </a:lnTo>
                  <a:lnTo>
                    <a:pt x="7010" y="14211"/>
                  </a:lnTo>
                  <a:close/>
                </a:path>
                <a:path w="99694" h="56515">
                  <a:moveTo>
                    <a:pt x="24131" y="14363"/>
                  </a:moveTo>
                  <a:lnTo>
                    <a:pt x="21056" y="14363"/>
                  </a:lnTo>
                  <a:lnTo>
                    <a:pt x="21132" y="14782"/>
                  </a:lnTo>
                  <a:lnTo>
                    <a:pt x="21131" y="17399"/>
                  </a:lnTo>
                  <a:lnTo>
                    <a:pt x="21348" y="26174"/>
                  </a:lnTo>
                  <a:lnTo>
                    <a:pt x="11493" y="29870"/>
                  </a:lnTo>
                  <a:lnTo>
                    <a:pt x="9982" y="30518"/>
                  </a:lnTo>
                  <a:lnTo>
                    <a:pt x="8788" y="30568"/>
                  </a:lnTo>
                  <a:lnTo>
                    <a:pt x="18513" y="30568"/>
                  </a:lnTo>
                  <a:lnTo>
                    <a:pt x="24472" y="28384"/>
                  </a:lnTo>
                  <a:lnTo>
                    <a:pt x="24131" y="14363"/>
                  </a:lnTo>
                  <a:close/>
                </a:path>
                <a:path w="99694" h="56515">
                  <a:moveTo>
                    <a:pt x="69634" y="11658"/>
                  </a:moveTo>
                  <a:lnTo>
                    <a:pt x="25234" y="11658"/>
                  </a:lnTo>
                  <a:lnTo>
                    <a:pt x="26771" y="11976"/>
                  </a:lnTo>
                  <a:lnTo>
                    <a:pt x="38722" y="13703"/>
                  </a:lnTo>
                  <a:lnTo>
                    <a:pt x="45123" y="23482"/>
                  </a:lnTo>
                  <a:lnTo>
                    <a:pt x="45306" y="23926"/>
                  </a:lnTo>
                  <a:lnTo>
                    <a:pt x="46228" y="26555"/>
                  </a:lnTo>
                  <a:lnTo>
                    <a:pt x="48298" y="30530"/>
                  </a:lnTo>
                  <a:lnTo>
                    <a:pt x="48069" y="29730"/>
                  </a:lnTo>
                  <a:lnTo>
                    <a:pt x="47811" y="28968"/>
                  </a:lnTo>
                  <a:lnTo>
                    <a:pt x="47536" y="28244"/>
                  </a:lnTo>
                  <a:lnTo>
                    <a:pt x="74412" y="28244"/>
                  </a:lnTo>
                  <a:lnTo>
                    <a:pt x="71069" y="20904"/>
                  </a:lnTo>
                  <a:lnTo>
                    <a:pt x="70196" y="12705"/>
                  </a:lnTo>
                  <a:lnTo>
                    <a:pt x="69634" y="11658"/>
                  </a:lnTo>
                  <a:close/>
                </a:path>
                <a:path w="99694" h="56515">
                  <a:moveTo>
                    <a:pt x="17181" y="17729"/>
                  </a:moveTo>
                  <a:lnTo>
                    <a:pt x="9677" y="17729"/>
                  </a:lnTo>
                  <a:lnTo>
                    <a:pt x="9855" y="17767"/>
                  </a:lnTo>
                  <a:lnTo>
                    <a:pt x="10541" y="17970"/>
                  </a:lnTo>
                  <a:lnTo>
                    <a:pt x="12941" y="18986"/>
                  </a:lnTo>
                  <a:lnTo>
                    <a:pt x="13906" y="21513"/>
                  </a:lnTo>
                  <a:lnTo>
                    <a:pt x="13677" y="22580"/>
                  </a:lnTo>
                  <a:lnTo>
                    <a:pt x="13100" y="23482"/>
                  </a:lnTo>
                  <a:lnTo>
                    <a:pt x="12985" y="23926"/>
                  </a:lnTo>
                  <a:lnTo>
                    <a:pt x="13931" y="24523"/>
                  </a:lnTo>
                  <a:lnTo>
                    <a:pt x="13525" y="25044"/>
                  </a:lnTo>
                  <a:lnTo>
                    <a:pt x="13220" y="25349"/>
                  </a:lnTo>
                  <a:lnTo>
                    <a:pt x="17259" y="25717"/>
                  </a:lnTo>
                  <a:lnTo>
                    <a:pt x="18821" y="23926"/>
                  </a:lnTo>
                  <a:lnTo>
                    <a:pt x="20231" y="21450"/>
                  </a:lnTo>
                  <a:lnTo>
                    <a:pt x="20802" y="18110"/>
                  </a:lnTo>
                  <a:lnTo>
                    <a:pt x="18732" y="17945"/>
                  </a:lnTo>
                  <a:lnTo>
                    <a:pt x="17181" y="17729"/>
                  </a:lnTo>
                  <a:close/>
                </a:path>
                <a:path w="99694" h="56515">
                  <a:moveTo>
                    <a:pt x="9761" y="17752"/>
                  </a:moveTo>
                  <a:close/>
                </a:path>
                <a:path w="99694" h="56515">
                  <a:moveTo>
                    <a:pt x="15220" y="17424"/>
                  </a:moveTo>
                  <a:lnTo>
                    <a:pt x="7658" y="17424"/>
                  </a:lnTo>
                  <a:lnTo>
                    <a:pt x="9761" y="17752"/>
                  </a:lnTo>
                  <a:lnTo>
                    <a:pt x="17181" y="17729"/>
                  </a:lnTo>
                  <a:lnTo>
                    <a:pt x="15220" y="17424"/>
                  </a:lnTo>
                  <a:close/>
                </a:path>
                <a:path w="99694" h="56515">
                  <a:moveTo>
                    <a:pt x="21061" y="14579"/>
                  </a:moveTo>
                  <a:lnTo>
                    <a:pt x="21066" y="14782"/>
                  </a:lnTo>
                  <a:lnTo>
                    <a:pt x="21061" y="14579"/>
                  </a:lnTo>
                  <a:close/>
                </a:path>
                <a:path w="99694" h="56515">
                  <a:moveTo>
                    <a:pt x="24879" y="8432"/>
                  </a:moveTo>
                  <a:lnTo>
                    <a:pt x="23025" y="8801"/>
                  </a:lnTo>
                  <a:lnTo>
                    <a:pt x="20430" y="11658"/>
                  </a:lnTo>
                  <a:lnTo>
                    <a:pt x="20309" y="11976"/>
                  </a:lnTo>
                  <a:lnTo>
                    <a:pt x="21061" y="14579"/>
                  </a:lnTo>
                  <a:lnTo>
                    <a:pt x="21056" y="14363"/>
                  </a:lnTo>
                  <a:lnTo>
                    <a:pt x="24131" y="14363"/>
                  </a:lnTo>
                  <a:lnTo>
                    <a:pt x="24019" y="13703"/>
                  </a:lnTo>
                  <a:lnTo>
                    <a:pt x="23939" y="13436"/>
                  </a:lnTo>
                  <a:lnTo>
                    <a:pt x="23837" y="12471"/>
                  </a:lnTo>
                  <a:lnTo>
                    <a:pt x="24422" y="11836"/>
                  </a:lnTo>
                  <a:lnTo>
                    <a:pt x="25234" y="11658"/>
                  </a:lnTo>
                  <a:lnTo>
                    <a:pt x="69634" y="11658"/>
                  </a:lnTo>
                  <a:lnTo>
                    <a:pt x="68345" y="9258"/>
                  </a:lnTo>
                  <a:lnTo>
                    <a:pt x="28879" y="9258"/>
                  </a:lnTo>
                  <a:lnTo>
                    <a:pt x="27901" y="9042"/>
                  </a:lnTo>
                  <a:lnTo>
                    <a:pt x="27317" y="8953"/>
                  </a:lnTo>
                  <a:lnTo>
                    <a:pt x="24879" y="8432"/>
                  </a:lnTo>
                  <a:close/>
                </a:path>
                <a:path w="99694" h="56515">
                  <a:moveTo>
                    <a:pt x="47332" y="0"/>
                  </a:moveTo>
                  <a:lnTo>
                    <a:pt x="45288" y="1752"/>
                  </a:lnTo>
                  <a:lnTo>
                    <a:pt x="37909" y="6324"/>
                  </a:lnTo>
                  <a:lnTo>
                    <a:pt x="28879" y="9258"/>
                  </a:lnTo>
                  <a:lnTo>
                    <a:pt x="68345" y="9258"/>
                  </a:lnTo>
                  <a:lnTo>
                    <a:pt x="67613" y="7894"/>
                  </a:lnTo>
                  <a:lnTo>
                    <a:pt x="61255" y="4600"/>
                  </a:lnTo>
                  <a:lnTo>
                    <a:pt x="49060" y="952"/>
                  </a:lnTo>
                  <a:lnTo>
                    <a:pt x="47332" y="0"/>
                  </a:lnTo>
                  <a:close/>
                </a:path>
              </a:pathLst>
            </a:custGeom>
            <a:solidFill>
              <a:srgbClr val="9DD3F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" name="object 21"/>
            <p:cNvSpPr/>
            <p:nvPr/>
          </p:nvSpPr>
          <p:spPr>
            <a:xfrm>
              <a:off x="2369655" y="660501"/>
              <a:ext cx="16510" cy="15875"/>
            </a:xfrm>
            <a:custGeom>
              <a:avLst/>
              <a:gdLst/>
              <a:ahLst/>
              <a:cxnLst/>
              <a:rect l="l" t="t" r="r" b="b"/>
              <a:pathLst>
                <a:path w="16510" h="15875">
                  <a:moveTo>
                    <a:pt x="13589" y="8026"/>
                  </a:moveTo>
                  <a:lnTo>
                    <a:pt x="12687" y="7912"/>
                  </a:lnTo>
                  <a:lnTo>
                    <a:pt x="11772" y="7797"/>
                  </a:lnTo>
                  <a:lnTo>
                    <a:pt x="11455" y="7759"/>
                  </a:lnTo>
                  <a:lnTo>
                    <a:pt x="10401" y="7632"/>
                  </a:lnTo>
                  <a:lnTo>
                    <a:pt x="10680" y="7264"/>
                  </a:lnTo>
                  <a:lnTo>
                    <a:pt x="9105" y="6261"/>
                  </a:lnTo>
                  <a:lnTo>
                    <a:pt x="9918" y="4991"/>
                  </a:lnTo>
                  <a:lnTo>
                    <a:pt x="10147" y="3924"/>
                  </a:lnTo>
                  <a:lnTo>
                    <a:pt x="9182" y="1397"/>
                  </a:lnTo>
                  <a:lnTo>
                    <a:pt x="6781" y="393"/>
                  </a:lnTo>
                  <a:lnTo>
                    <a:pt x="5842" y="139"/>
                  </a:lnTo>
                  <a:lnTo>
                    <a:pt x="5003" y="12"/>
                  </a:lnTo>
                  <a:lnTo>
                    <a:pt x="4076" y="0"/>
                  </a:lnTo>
                  <a:lnTo>
                    <a:pt x="3251" y="177"/>
                  </a:lnTo>
                  <a:lnTo>
                    <a:pt x="2527" y="482"/>
                  </a:lnTo>
                  <a:lnTo>
                    <a:pt x="1879" y="876"/>
                  </a:lnTo>
                  <a:lnTo>
                    <a:pt x="1346" y="1320"/>
                  </a:lnTo>
                  <a:lnTo>
                    <a:pt x="0" y="3187"/>
                  </a:lnTo>
                  <a:lnTo>
                    <a:pt x="685" y="6858"/>
                  </a:lnTo>
                  <a:lnTo>
                    <a:pt x="1092" y="8229"/>
                  </a:lnTo>
                  <a:lnTo>
                    <a:pt x="1308" y="9118"/>
                  </a:lnTo>
                  <a:lnTo>
                    <a:pt x="2260" y="11595"/>
                  </a:lnTo>
                  <a:lnTo>
                    <a:pt x="5041" y="12979"/>
                  </a:lnTo>
                  <a:lnTo>
                    <a:pt x="6223" y="12928"/>
                  </a:lnTo>
                  <a:lnTo>
                    <a:pt x="7962" y="12192"/>
                  </a:lnTo>
                  <a:lnTo>
                    <a:pt x="10998" y="11061"/>
                  </a:lnTo>
                  <a:lnTo>
                    <a:pt x="13589" y="8026"/>
                  </a:lnTo>
                  <a:close/>
                </a:path>
                <a:path w="16510" h="15875">
                  <a:moveTo>
                    <a:pt x="16040" y="9829"/>
                  </a:moveTo>
                  <a:lnTo>
                    <a:pt x="12788" y="13703"/>
                  </a:lnTo>
                  <a:lnTo>
                    <a:pt x="8877" y="15138"/>
                  </a:lnTo>
                  <a:lnTo>
                    <a:pt x="8255" y="15405"/>
                  </a:lnTo>
                  <a:lnTo>
                    <a:pt x="7658" y="15595"/>
                  </a:lnTo>
                  <a:lnTo>
                    <a:pt x="7073" y="15722"/>
                  </a:lnTo>
                  <a:lnTo>
                    <a:pt x="10972" y="15773"/>
                  </a:lnTo>
                  <a:lnTo>
                    <a:pt x="14427" y="11950"/>
                  </a:lnTo>
                  <a:lnTo>
                    <a:pt x="16040" y="9829"/>
                  </a:lnTo>
                  <a:close/>
                </a:path>
              </a:pathLst>
            </a:custGeom>
            <a:solidFill>
              <a:srgbClr val="1285C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0" name="object 22"/>
          <p:cNvGrpSpPr/>
          <p:nvPr/>
        </p:nvGrpSpPr>
        <p:grpSpPr>
          <a:xfrm>
            <a:off x="5105400" y="1174750"/>
            <a:ext cx="477520" cy="654050"/>
            <a:chOff x="2228689" y="546162"/>
            <a:chExt cx="477520" cy="654050"/>
          </a:xfrm>
        </p:grpSpPr>
        <p:pic>
          <p:nvPicPr>
            <p:cNvPr id="61" name="object 2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301646" y="666851"/>
              <a:ext cx="12280" cy="12776"/>
            </a:xfrm>
            <a:prstGeom prst="rect">
              <a:avLst/>
            </a:prstGeom>
          </p:spPr>
        </p:pic>
        <p:pic>
          <p:nvPicPr>
            <p:cNvPr id="62" name="object 24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2237415" y="610693"/>
              <a:ext cx="300641" cy="589058"/>
            </a:xfrm>
            <a:prstGeom prst="rect">
              <a:avLst/>
            </a:prstGeom>
          </p:spPr>
        </p:pic>
        <p:pic>
          <p:nvPicPr>
            <p:cNvPr id="63" name="object 25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2505722" y="1138300"/>
              <a:ext cx="6642" cy="2565"/>
            </a:xfrm>
            <a:prstGeom prst="rect">
              <a:avLst/>
            </a:prstGeom>
          </p:spPr>
        </p:pic>
        <p:pic>
          <p:nvPicPr>
            <p:cNvPr id="64" name="object 26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2453760" y="1083891"/>
              <a:ext cx="76104" cy="82643"/>
            </a:xfrm>
            <a:prstGeom prst="rect">
              <a:avLst/>
            </a:prstGeom>
          </p:spPr>
        </p:pic>
        <p:pic>
          <p:nvPicPr>
            <p:cNvPr id="65" name="object 27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2491346" y="1137171"/>
              <a:ext cx="29248" cy="15773"/>
            </a:xfrm>
            <a:prstGeom prst="rect">
              <a:avLst/>
            </a:prstGeom>
          </p:spPr>
        </p:pic>
        <p:sp>
          <p:nvSpPr>
            <p:cNvPr id="66" name="object 28"/>
            <p:cNvSpPr/>
            <p:nvPr/>
          </p:nvSpPr>
          <p:spPr>
            <a:xfrm>
              <a:off x="2532797" y="546162"/>
              <a:ext cx="20955" cy="20320"/>
            </a:xfrm>
            <a:custGeom>
              <a:avLst/>
              <a:gdLst/>
              <a:ahLst/>
              <a:cxnLst/>
              <a:rect l="l" t="t" r="r" b="b"/>
              <a:pathLst>
                <a:path w="20955" h="20320">
                  <a:moveTo>
                    <a:pt x="16090" y="0"/>
                  </a:moveTo>
                  <a:lnTo>
                    <a:pt x="10363" y="0"/>
                  </a:lnTo>
                  <a:lnTo>
                    <a:pt x="4635" y="0"/>
                  </a:lnTo>
                  <a:lnTo>
                    <a:pt x="0" y="4533"/>
                  </a:lnTo>
                  <a:lnTo>
                    <a:pt x="0" y="15697"/>
                  </a:lnTo>
                  <a:lnTo>
                    <a:pt x="4635" y="20231"/>
                  </a:lnTo>
                  <a:lnTo>
                    <a:pt x="16090" y="20231"/>
                  </a:lnTo>
                  <a:lnTo>
                    <a:pt x="20726" y="15697"/>
                  </a:lnTo>
                  <a:lnTo>
                    <a:pt x="20726" y="4533"/>
                  </a:lnTo>
                  <a:lnTo>
                    <a:pt x="16090" y="0"/>
                  </a:lnTo>
                  <a:close/>
                </a:path>
              </a:pathLst>
            </a:custGeom>
            <a:solidFill>
              <a:srgbClr val="A15B4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" name="object 29"/>
            <p:cNvSpPr/>
            <p:nvPr/>
          </p:nvSpPr>
          <p:spPr>
            <a:xfrm>
              <a:off x="2422779" y="551598"/>
              <a:ext cx="128905" cy="86995"/>
            </a:xfrm>
            <a:custGeom>
              <a:avLst/>
              <a:gdLst/>
              <a:ahLst/>
              <a:cxnLst/>
              <a:rect l="l" t="t" r="r" b="b"/>
              <a:pathLst>
                <a:path w="128905" h="86995">
                  <a:moveTo>
                    <a:pt x="9779" y="84848"/>
                  </a:moveTo>
                  <a:lnTo>
                    <a:pt x="6121" y="70827"/>
                  </a:lnTo>
                  <a:lnTo>
                    <a:pt x="4025" y="69240"/>
                  </a:lnTo>
                  <a:lnTo>
                    <a:pt x="1981" y="67500"/>
                  </a:lnTo>
                  <a:lnTo>
                    <a:pt x="0" y="65570"/>
                  </a:lnTo>
                  <a:lnTo>
                    <a:pt x="2451" y="82880"/>
                  </a:lnTo>
                  <a:lnTo>
                    <a:pt x="9779" y="84848"/>
                  </a:lnTo>
                  <a:close/>
                </a:path>
                <a:path w="128905" h="86995">
                  <a:moveTo>
                    <a:pt x="24650" y="86410"/>
                  </a:moveTo>
                  <a:lnTo>
                    <a:pt x="23406" y="84480"/>
                  </a:lnTo>
                  <a:lnTo>
                    <a:pt x="21894" y="82042"/>
                  </a:lnTo>
                  <a:lnTo>
                    <a:pt x="20256" y="79222"/>
                  </a:lnTo>
                  <a:lnTo>
                    <a:pt x="15798" y="77216"/>
                  </a:lnTo>
                  <a:lnTo>
                    <a:pt x="11290" y="74650"/>
                  </a:lnTo>
                  <a:lnTo>
                    <a:pt x="6959" y="71450"/>
                  </a:lnTo>
                  <a:lnTo>
                    <a:pt x="7823" y="73469"/>
                  </a:lnTo>
                  <a:lnTo>
                    <a:pt x="22682" y="86194"/>
                  </a:lnTo>
                  <a:lnTo>
                    <a:pt x="24650" y="86410"/>
                  </a:lnTo>
                  <a:close/>
                </a:path>
                <a:path w="128905" h="86995">
                  <a:moveTo>
                    <a:pt x="125171" y="2095"/>
                  </a:moveTo>
                  <a:lnTo>
                    <a:pt x="123024" y="0"/>
                  </a:lnTo>
                  <a:lnTo>
                    <a:pt x="120370" y="0"/>
                  </a:lnTo>
                  <a:lnTo>
                    <a:pt x="117716" y="0"/>
                  </a:lnTo>
                  <a:lnTo>
                    <a:pt x="115570" y="2095"/>
                  </a:lnTo>
                  <a:lnTo>
                    <a:pt x="115570" y="7277"/>
                  </a:lnTo>
                  <a:lnTo>
                    <a:pt x="117716" y="9372"/>
                  </a:lnTo>
                  <a:lnTo>
                    <a:pt x="123024" y="9372"/>
                  </a:lnTo>
                  <a:lnTo>
                    <a:pt x="125171" y="7277"/>
                  </a:lnTo>
                  <a:lnTo>
                    <a:pt x="125171" y="2095"/>
                  </a:lnTo>
                  <a:close/>
                </a:path>
                <a:path w="128905" h="86995">
                  <a:moveTo>
                    <a:pt x="128663" y="23241"/>
                  </a:moveTo>
                  <a:lnTo>
                    <a:pt x="126123" y="24320"/>
                  </a:lnTo>
                  <a:lnTo>
                    <a:pt x="123329" y="24917"/>
                  </a:lnTo>
                  <a:lnTo>
                    <a:pt x="117551" y="24917"/>
                  </a:lnTo>
                  <a:lnTo>
                    <a:pt x="114858" y="24371"/>
                  </a:lnTo>
                  <a:lnTo>
                    <a:pt x="112407" y="23368"/>
                  </a:lnTo>
                  <a:lnTo>
                    <a:pt x="112839" y="34937"/>
                  </a:lnTo>
                  <a:lnTo>
                    <a:pt x="113563" y="58127"/>
                  </a:lnTo>
                  <a:lnTo>
                    <a:pt x="115404" y="57962"/>
                  </a:lnTo>
                  <a:lnTo>
                    <a:pt x="115125" y="56908"/>
                  </a:lnTo>
                  <a:lnTo>
                    <a:pt x="115100" y="56781"/>
                  </a:lnTo>
                  <a:lnTo>
                    <a:pt x="114833" y="56908"/>
                  </a:lnTo>
                  <a:lnTo>
                    <a:pt x="115087" y="56743"/>
                  </a:lnTo>
                  <a:lnTo>
                    <a:pt x="120345" y="54406"/>
                  </a:lnTo>
                  <a:lnTo>
                    <a:pt x="125056" y="55943"/>
                  </a:lnTo>
                  <a:lnTo>
                    <a:pt x="126682" y="56629"/>
                  </a:lnTo>
                  <a:lnTo>
                    <a:pt x="126923" y="54406"/>
                  </a:lnTo>
                  <a:lnTo>
                    <a:pt x="127622" y="47929"/>
                  </a:lnTo>
                  <a:lnTo>
                    <a:pt x="128206" y="40068"/>
                  </a:lnTo>
                  <a:lnTo>
                    <a:pt x="128536" y="32131"/>
                  </a:lnTo>
                  <a:lnTo>
                    <a:pt x="128638" y="24917"/>
                  </a:lnTo>
                  <a:lnTo>
                    <a:pt x="128663" y="23241"/>
                  </a:lnTo>
                  <a:close/>
                </a:path>
              </a:pathLst>
            </a:custGeom>
            <a:solidFill>
              <a:srgbClr val="FAC60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" name="object 30"/>
            <p:cNvSpPr/>
            <p:nvPr/>
          </p:nvSpPr>
          <p:spPr>
            <a:xfrm>
              <a:off x="2539644" y="579589"/>
              <a:ext cx="8255" cy="19685"/>
            </a:xfrm>
            <a:custGeom>
              <a:avLst/>
              <a:gdLst/>
              <a:ahLst/>
              <a:cxnLst/>
              <a:rect l="l" t="t" r="r" b="b"/>
              <a:pathLst>
                <a:path w="8255" h="19684">
                  <a:moveTo>
                    <a:pt x="7531" y="5448"/>
                  </a:moveTo>
                  <a:lnTo>
                    <a:pt x="6858" y="4419"/>
                  </a:lnTo>
                  <a:lnTo>
                    <a:pt x="7264" y="3098"/>
                  </a:lnTo>
                  <a:lnTo>
                    <a:pt x="6794" y="1689"/>
                  </a:lnTo>
                  <a:lnTo>
                    <a:pt x="4076" y="0"/>
                  </a:lnTo>
                  <a:lnTo>
                    <a:pt x="1955" y="495"/>
                  </a:lnTo>
                  <a:lnTo>
                    <a:pt x="25" y="3175"/>
                  </a:lnTo>
                  <a:lnTo>
                    <a:pt x="0" y="4597"/>
                  </a:lnTo>
                  <a:lnTo>
                    <a:pt x="673" y="5626"/>
                  </a:lnTo>
                  <a:lnTo>
                    <a:pt x="266" y="6946"/>
                  </a:lnTo>
                  <a:lnTo>
                    <a:pt x="736" y="8356"/>
                  </a:lnTo>
                  <a:lnTo>
                    <a:pt x="2082" y="9194"/>
                  </a:lnTo>
                  <a:lnTo>
                    <a:pt x="2400" y="9334"/>
                  </a:lnTo>
                  <a:lnTo>
                    <a:pt x="3289" y="8953"/>
                  </a:lnTo>
                  <a:lnTo>
                    <a:pt x="4305" y="8902"/>
                  </a:lnTo>
                  <a:lnTo>
                    <a:pt x="5194" y="9245"/>
                  </a:lnTo>
                  <a:lnTo>
                    <a:pt x="5765" y="8978"/>
                  </a:lnTo>
                  <a:lnTo>
                    <a:pt x="6286" y="8559"/>
                  </a:lnTo>
                  <a:lnTo>
                    <a:pt x="7505" y="6870"/>
                  </a:lnTo>
                  <a:lnTo>
                    <a:pt x="7531" y="5448"/>
                  </a:lnTo>
                  <a:close/>
                </a:path>
                <a:path w="8255" h="19684">
                  <a:moveTo>
                    <a:pt x="8255" y="15976"/>
                  </a:moveTo>
                  <a:lnTo>
                    <a:pt x="8140" y="14224"/>
                  </a:lnTo>
                  <a:lnTo>
                    <a:pt x="7086" y="13131"/>
                  </a:lnTo>
                  <a:lnTo>
                    <a:pt x="6972" y="13512"/>
                  </a:lnTo>
                  <a:lnTo>
                    <a:pt x="6794" y="13893"/>
                  </a:lnTo>
                  <a:lnTo>
                    <a:pt x="5384" y="15862"/>
                  </a:lnTo>
                  <a:lnTo>
                    <a:pt x="3149" y="16370"/>
                  </a:lnTo>
                  <a:lnTo>
                    <a:pt x="1320" y="15240"/>
                  </a:lnTo>
                  <a:lnTo>
                    <a:pt x="1117" y="15074"/>
                  </a:lnTo>
                  <a:lnTo>
                    <a:pt x="939" y="14884"/>
                  </a:lnTo>
                  <a:lnTo>
                    <a:pt x="533" y="16256"/>
                  </a:lnTo>
                  <a:lnTo>
                    <a:pt x="1028" y="17729"/>
                  </a:lnTo>
                  <a:lnTo>
                    <a:pt x="3873" y="19481"/>
                  </a:lnTo>
                  <a:lnTo>
                    <a:pt x="6096" y="18973"/>
                  </a:lnTo>
                  <a:lnTo>
                    <a:pt x="8255" y="15976"/>
                  </a:lnTo>
                  <a:close/>
                </a:path>
              </a:pathLst>
            </a:custGeom>
            <a:solidFill>
              <a:srgbClr val="A15B4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9" name="object 31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2228689" y="696067"/>
              <a:ext cx="477389" cy="471623"/>
            </a:xfrm>
            <a:prstGeom prst="rect">
              <a:avLst/>
            </a:prstGeom>
          </p:spPr>
        </p:pic>
        <p:sp>
          <p:nvSpPr>
            <p:cNvPr id="70" name="object 32"/>
            <p:cNvSpPr/>
            <p:nvPr/>
          </p:nvSpPr>
          <p:spPr>
            <a:xfrm>
              <a:off x="2539250" y="588111"/>
              <a:ext cx="8890" cy="19685"/>
            </a:xfrm>
            <a:custGeom>
              <a:avLst/>
              <a:gdLst/>
              <a:ahLst/>
              <a:cxnLst/>
              <a:rect l="l" t="t" r="r" b="b"/>
              <a:pathLst>
                <a:path w="8889" h="19684">
                  <a:moveTo>
                    <a:pt x="8089" y="4089"/>
                  </a:moveTo>
                  <a:lnTo>
                    <a:pt x="7747" y="1981"/>
                  </a:lnTo>
                  <a:lnTo>
                    <a:pt x="6146" y="990"/>
                  </a:lnTo>
                  <a:lnTo>
                    <a:pt x="4546" y="0"/>
                  </a:lnTo>
                  <a:lnTo>
                    <a:pt x="2311" y="508"/>
                  </a:lnTo>
                  <a:lnTo>
                    <a:pt x="0" y="3746"/>
                  </a:lnTo>
                  <a:lnTo>
                    <a:pt x="342" y="5867"/>
                  </a:lnTo>
                  <a:lnTo>
                    <a:pt x="3543" y="7835"/>
                  </a:lnTo>
                  <a:lnTo>
                    <a:pt x="5778" y="7327"/>
                  </a:lnTo>
                  <a:lnTo>
                    <a:pt x="8089" y="4089"/>
                  </a:lnTo>
                  <a:close/>
                </a:path>
                <a:path w="8889" h="19684">
                  <a:moveTo>
                    <a:pt x="8356" y="16090"/>
                  </a:moveTo>
                  <a:lnTo>
                    <a:pt x="7696" y="14960"/>
                  </a:lnTo>
                  <a:lnTo>
                    <a:pt x="8064" y="13550"/>
                  </a:lnTo>
                  <a:lnTo>
                    <a:pt x="7543" y="12065"/>
                  </a:lnTo>
                  <a:lnTo>
                    <a:pt x="4597" y="10236"/>
                  </a:lnTo>
                  <a:lnTo>
                    <a:pt x="2247" y="10769"/>
                  </a:lnTo>
                  <a:lnTo>
                    <a:pt x="152" y="13690"/>
                  </a:lnTo>
                  <a:lnTo>
                    <a:pt x="101" y="15189"/>
                  </a:lnTo>
                  <a:lnTo>
                    <a:pt x="762" y="16306"/>
                  </a:lnTo>
                  <a:lnTo>
                    <a:pt x="482" y="17399"/>
                  </a:lnTo>
                  <a:lnTo>
                    <a:pt x="723" y="18542"/>
                  </a:lnTo>
                  <a:lnTo>
                    <a:pt x="1435" y="19367"/>
                  </a:lnTo>
                  <a:lnTo>
                    <a:pt x="3594" y="18884"/>
                  </a:lnTo>
                  <a:lnTo>
                    <a:pt x="5537" y="18961"/>
                  </a:lnTo>
                  <a:lnTo>
                    <a:pt x="7086" y="19227"/>
                  </a:lnTo>
                  <a:lnTo>
                    <a:pt x="7366" y="18884"/>
                  </a:lnTo>
                  <a:lnTo>
                    <a:pt x="8305" y="17576"/>
                  </a:lnTo>
                  <a:lnTo>
                    <a:pt x="8356" y="16306"/>
                  </a:lnTo>
                  <a:lnTo>
                    <a:pt x="8356" y="16090"/>
                  </a:lnTo>
                  <a:close/>
                </a:path>
              </a:pathLst>
            </a:custGeom>
            <a:solidFill>
              <a:srgbClr val="A15B4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387080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3400" y="1600200"/>
            <a:ext cx="7086600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Все приемно-смотровые боксы оснащены оборудованием согласно стандартам оснащения и </a:t>
            </a:r>
            <a:r>
              <a:rPr lang="ru-RU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СанПина</a:t>
            </a:r>
            <a:r>
              <a:rPr lang="ru-RU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3.3686-21 «Санитарно-эпидемиологические требования по профилактике инфекционных болезней».</a:t>
            </a:r>
            <a:endParaRPr lang="ru-RU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Пост медицинской сестры оборудован системой палатного видеонаблюдения и системой палатной сигнализации для оперативного решения вопросов между пациентом и медицинским персоналом. </a:t>
            </a:r>
            <a:endParaRPr lang="ru-RU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Прием пациентов осуществляется через приемно-смотровые боксы. После осмотра врача и оформления истории болезни, пациенты поступают в отделение через уличную лестницу, согласно </a:t>
            </a:r>
            <a:r>
              <a:rPr lang="ru-RU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нозоологии</a:t>
            </a:r>
            <a:r>
              <a:rPr lang="ru-RU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заболевания. Также по показаниям проводятся лабораторное и рентгенологическое обследования. </a:t>
            </a:r>
            <a:endParaRPr lang="ru-RU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7200" y="76200"/>
            <a:ext cx="3581400" cy="6320118"/>
          </a:xfrm>
          <a:prstGeom prst="rect">
            <a:avLst/>
          </a:prstGeom>
        </p:spPr>
      </p:pic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A64FF03B-1291-2793-29E0-241A100581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8974" y="209425"/>
            <a:ext cx="7682026" cy="1107996"/>
          </a:xfrm>
        </p:spPr>
        <p:txBody>
          <a:bodyPr/>
          <a:lstStyle/>
          <a:p>
            <a:r>
              <a:rPr lang="ru-RU" sz="3600" dirty="0"/>
              <a:t>Прием и наблюдение за пациентами</a:t>
            </a:r>
          </a:p>
        </p:txBody>
      </p:sp>
    </p:spTree>
    <p:extLst>
      <p:ext uri="{BB962C8B-B14F-4D97-AF65-F5344CB8AC3E}">
        <p14:creationId xmlns:p14="http://schemas.microsoft.com/office/powerpoint/2010/main" val="29974868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38400" y="209425"/>
            <a:ext cx="7543799" cy="1600438"/>
          </a:xfrm>
        </p:spPr>
        <p:txBody>
          <a:bodyPr/>
          <a:lstStyle/>
          <a:p>
            <a:pPr algn="ctr"/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Внедрение 3Н (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триаж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системы</a:t>
            </a:r>
            <a:br>
              <a:rPr lang="ru-RU" dirty="0"/>
            </a:br>
            <a:br>
              <a:rPr lang="ru-RU" dirty="0"/>
            </a:b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61999" y="3331854"/>
            <a:ext cx="10515601" cy="1310423"/>
          </a:xfrm>
        </p:spPr>
        <p:txBody>
          <a:bodyPr/>
          <a:lstStyle/>
          <a:p>
            <a:pPr algn="just" eaLnBrk="0" hangingPunct="0">
              <a:lnSpc>
                <a:spcPts val="2600"/>
              </a:lnSpc>
            </a:pPr>
            <a:r>
              <a:rPr lang="ru-RU" sz="2400" dirty="0"/>
              <a:t>	</a:t>
            </a:r>
            <a:r>
              <a:rPr lang="ru-RU" sz="20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000" b="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ГБУЗ «СОДИБ» разработана  3Н (</a:t>
            </a:r>
            <a:r>
              <a:rPr lang="ru-RU" sz="2000" b="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триаж</a:t>
            </a:r>
            <a:r>
              <a:rPr lang="ru-RU" sz="2000" b="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)-система – сортировка больных в зависимости от тяжести состояния, трехуровневое оказание неотложной медицинской помощи.</a:t>
            </a:r>
          </a:p>
          <a:p>
            <a:pPr algn="just" eaLnBrk="0" hangingPunct="0">
              <a:lnSpc>
                <a:spcPts val="2600"/>
              </a:lnSpc>
            </a:pPr>
            <a:r>
              <a:rPr lang="ru-RU" sz="2000" b="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С момента внедрения 3Н (</a:t>
            </a:r>
            <a:r>
              <a:rPr lang="ru-RU" sz="2000" b="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триаж</a:t>
            </a:r>
            <a:r>
              <a:rPr lang="ru-RU" sz="2000" b="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)-системы мы можем сделать выводы, какие положительные и отрицательные стороны имеет экстренная медицинская помощь.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609600" y="1295400"/>
            <a:ext cx="10820400" cy="20364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70485" indent="359410" algn="just" eaLnBrk="0" hangingPunct="0">
              <a:lnSpc>
                <a:spcPts val="2600"/>
              </a:lnSpc>
            </a:pPr>
            <a:r>
              <a:rPr lang="ru-RU" sz="2400" b="1" dirty="0">
                <a:solidFill>
                  <a:srgbClr val="185292"/>
                </a:solidFill>
                <a:latin typeface="Bebas Neue Bold"/>
                <a:ea typeface="+mn-ea"/>
                <a:cs typeface="Bebas Neue Bold"/>
              </a:rPr>
              <a:t>	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Инфекционных больных принимают и размещают в палатах и боксах на основе поточно-пропускной системы, при которой они от момента поступления и вплоть до момента выписки не должны соприкасаться с больными, страдающими другими инфекционными заболеваниями.</a:t>
            </a:r>
          </a:p>
          <a:p>
            <a:pPr marR="70485" indent="359410" algn="just" eaLnBrk="0" hangingPunct="0">
              <a:lnSpc>
                <a:spcPts val="2600"/>
              </a:lnSpc>
            </a:pPr>
            <a:endParaRPr lang="ru-RU" sz="2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5400" algn="just" eaLnBrk="0" hangingPunct="0">
              <a:spcAft>
                <a:spcPts val="0"/>
              </a:spcAft>
            </a:pPr>
            <a:r>
              <a:rPr lang="ru-RU" sz="1800" b="1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400" b="1" dirty="0">
              <a:solidFill>
                <a:schemeClr val="tx2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54441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381000"/>
            <a:ext cx="10930050" cy="1569660"/>
          </a:xfrm>
        </p:spPr>
        <p:txBody>
          <a:bodyPr/>
          <a:lstStyle/>
          <a:p>
            <a:r>
              <a:rPr lang="ru-RU" dirty="0"/>
              <a:t>Первичная сортировка пациентов (</a:t>
            </a:r>
            <a:r>
              <a:rPr lang="ru-RU" dirty="0" err="1"/>
              <a:t>триаж</a:t>
            </a:r>
            <a:r>
              <a:rPr lang="ru-RU" dirty="0"/>
              <a:t> система)</a:t>
            </a:r>
            <a:br>
              <a:rPr lang="ru-RU" dirty="0"/>
            </a:b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944312"/>
            <a:ext cx="9067800" cy="5508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23036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52400" y="152400"/>
            <a:ext cx="12115800" cy="2031325"/>
          </a:xfrm>
        </p:spPr>
        <p:txBody>
          <a:bodyPr/>
          <a:lstStyle/>
          <a:p>
            <a:pPr algn="ctr"/>
            <a:r>
              <a:rPr lang="ru-RU" sz="36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Вместе с приемным отделением на первом этаже располагается отделение реанимации. </a:t>
            </a:r>
          </a:p>
          <a:p>
            <a:endParaRPr lang="ru-RU" sz="2000" b="0" dirty="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2000" b="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Отделение реанимации развернуто на 6 коек, одна койка предназначена для оказания помощи больным с </a:t>
            </a:r>
            <a:r>
              <a:rPr lang="ru-RU" sz="2000" b="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коронавирусной</a:t>
            </a:r>
            <a:r>
              <a:rPr lang="ru-RU" sz="2000" b="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инфекцией.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2362200"/>
            <a:ext cx="6041571" cy="402771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4005" y="2362200"/>
            <a:ext cx="5962998" cy="4027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43940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8600" y="1752600"/>
            <a:ext cx="42672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Реанимационный зал оснащен всем необходимым оборудованием для оказания неотложной помощи.</a:t>
            </a:r>
          </a:p>
          <a:p>
            <a:pPr>
              <a:spcAft>
                <a:spcPts val="0"/>
              </a:spcAft>
            </a:pPr>
            <a:r>
              <a:rPr lang="ru-RU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Поступление пациентов в реанимационные боксы и реанимационный зал осуществляется с улицы.</a:t>
            </a:r>
            <a:endParaRPr lang="ru-RU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990600"/>
            <a:ext cx="61722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36468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0" y="209425"/>
            <a:ext cx="6476999" cy="553998"/>
          </a:xfrm>
        </p:spPr>
        <p:txBody>
          <a:bodyPr/>
          <a:lstStyle/>
          <a:p>
            <a:pPr algn="ctr"/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Отделения больницы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2133600"/>
            <a:ext cx="6019800" cy="2769989"/>
          </a:xfrm>
        </p:spPr>
        <p:txBody>
          <a:bodyPr/>
          <a:lstStyle/>
          <a:p>
            <a:r>
              <a:rPr lang="ru-RU" sz="2000" b="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новом корпусе находятся три инфекционных отделения:</a:t>
            </a:r>
          </a:p>
          <a:p>
            <a:pPr marL="514350" indent="-514350">
              <a:buFont typeface="Arial" panose="020B0604020202020204" pitchFamily="34" charset="0"/>
              <a:buChar char="•"/>
            </a:pPr>
            <a:r>
              <a:rPr lang="ru-RU" sz="2000" b="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Первое отделение оказывает помощь больным с пневмонией, ОРВИ, коклюшем.</a:t>
            </a:r>
          </a:p>
          <a:p>
            <a:pPr marL="514350" indent="-514350">
              <a:buFont typeface="Arial" panose="020B0604020202020204" pitchFamily="34" charset="0"/>
              <a:buChar char="•"/>
            </a:pPr>
            <a:r>
              <a:rPr lang="ru-RU" sz="2000" b="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Второе  отделение оказывает помощь больным с инфекционным мононуклеозом, тонзиллитом, ветряной оспой, скарлатиной.</a:t>
            </a:r>
          </a:p>
          <a:p>
            <a:pPr marL="514350" indent="-514350">
              <a:buFont typeface="Arial" panose="020B0604020202020204" pitchFamily="34" charset="0"/>
              <a:buChar char="•"/>
            </a:pPr>
            <a:r>
              <a:rPr lang="ru-RU" sz="2000" b="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Третье отделение оказывает помощь больным с </a:t>
            </a:r>
            <a:r>
              <a:rPr lang="ru-RU" sz="2000" b="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нейроинфекциями</a:t>
            </a:r>
            <a:r>
              <a:rPr lang="ru-RU" sz="2000" b="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0" y="914400"/>
            <a:ext cx="4191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93256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57200" y="432318"/>
            <a:ext cx="441960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Каждое отделение рассчитано на 40 коек, состоящее из 7 боксов и 10 полубоксов, процедурного кабинета, манипуляционной, буфета, моечной и молочной комнаты. </a:t>
            </a:r>
          </a:p>
          <a:p>
            <a:pPr>
              <a:spcAft>
                <a:spcPts val="0"/>
              </a:spcAft>
            </a:pPr>
            <a:r>
              <a:rPr lang="ru-RU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Весь стационар оснащен автономной системой вентиляции с фильтрами тонкой очистки. Это позволяет избежать перетекания воздуха из бокса в бокс и коридор, тем самым снижается риск реинфекции пациентов и медицинского персонала.</a:t>
            </a:r>
          </a:p>
          <a:p>
            <a:pPr>
              <a:spcAft>
                <a:spcPts val="0"/>
              </a:spcAft>
            </a:pPr>
            <a:r>
              <a:rPr lang="ru-RU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Каждый бокс, процедурный и манипуляционный кабинеты и другие вспомогательные кабинеты оснащены бактерицидными лампами и </a:t>
            </a:r>
            <a:r>
              <a:rPr lang="ru-RU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рециркуляторами</a:t>
            </a:r>
            <a:r>
              <a:rPr lang="ru-RU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воздуха, которые работают в непрерывном режиме.</a:t>
            </a:r>
            <a:endParaRPr lang="ru-RU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200" y="609600"/>
            <a:ext cx="6289261" cy="510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5585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304800"/>
            <a:ext cx="8001000" cy="1538883"/>
          </a:xfrm>
        </p:spPr>
        <p:txBody>
          <a:bodyPr/>
          <a:lstStyle/>
          <a:p>
            <a:r>
              <a:rPr lang="ru-RU" sz="2000" b="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 цокольном этаже располагаются центральное стерилизационное отделение (ЦСО), установка для утилизации медицинских отходов (</a:t>
            </a:r>
            <a:r>
              <a:rPr lang="ru-RU" sz="2000" b="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Балтнер</a:t>
            </a:r>
            <a:r>
              <a:rPr lang="ru-RU" sz="2000" b="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), дезинфекционная камера.</a:t>
            </a:r>
            <a:br>
              <a:rPr lang="ru-RU" sz="2000" b="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000" b="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ЦСО оснащено автоклавами, машиной для мойки изделий медицинского назначения, сухожаровыми шкафами.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7800" y="152400"/>
            <a:ext cx="2815637" cy="62484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905000"/>
            <a:ext cx="6134100" cy="4600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0077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28475"/>
            <a:ext cx="7696200" cy="2462213"/>
          </a:xfrm>
        </p:spPr>
        <p:txBody>
          <a:bodyPr/>
          <a:lstStyle/>
          <a:p>
            <a:r>
              <a:rPr lang="ru-RU" sz="2000" b="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Медицинские отходы класса Б и В со всех отделений спускаются на специальном лифте на цокольный этаж для последующей утилизации в </a:t>
            </a:r>
            <a:r>
              <a:rPr lang="ru-RU" sz="2000" b="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Балтнере</a:t>
            </a:r>
            <a:r>
              <a:rPr lang="ru-RU" sz="2000" b="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находящемся в грязной зоне. </a:t>
            </a:r>
            <a:br>
              <a:rPr lang="ru-RU" sz="2000" b="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000" b="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</a:t>
            </a:r>
            <a:r>
              <a:rPr lang="ru-RU" sz="2000" b="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Балтнере</a:t>
            </a:r>
            <a:r>
              <a:rPr lang="ru-RU" sz="2000" b="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происходит обеззараживание медицинских отходов классов Б и В насыщенным водяным паром в вакууме с дальнейшим механическим разрушением с помощью пресса. Обработанные отходы можно накапливать, временно хранить, перевозить, уничтожать и </a:t>
            </a:r>
            <a:r>
              <a:rPr lang="ru-RU" sz="2000" b="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захоранивать</a:t>
            </a:r>
            <a:r>
              <a:rPr lang="ru-RU" sz="2000" b="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вместе с отходами класса А.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0" y="199900"/>
            <a:ext cx="3114792" cy="623587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1600" y="2690688"/>
            <a:ext cx="5602027" cy="3964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518810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57250" y="1524000"/>
            <a:ext cx="4857750" cy="2971800"/>
          </a:xfrm>
        </p:spPr>
        <p:txBody>
          <a:bodyPr/>
          <a:lstStyle/>
          <a:p>
            <a:r>
              <a:rPr lang="ru-RU" sz="2000" b="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Грязное белье спускается на специальном лифте на цокольный этаж для последующей дезинфекции в дезинфекционной камере, где обрабатывается горячим паром. Температура пара превышает 100 градусов. Когда процесс уничтожения бактерий заканчивается, в устройстве включается режим сушки.</a:t>
            </a:r>
            <a:br>
              <a:rPr lang="ru-RU" sz="2000" b="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4600" y="152400"/>
            <a:ext cx="4857750" cy="647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5201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0" y="609600"/>
            <a:ext cx="9677400" cy="381000"/>
          </a:xfrm>
        </p:spPr>
        <p:txBody>
          <a:bodyPr>
            <a:normAutofit fontScale="90000"/>
          </a:bodyPr>
          <a:lstStyle/>
          <a:p>
            <a:pPr algn="r"/>
            <a:br>
              <a:rPr lang="ru-RU" dirty="0"/>
            </a:br>
            <a:endParaRPr lang="ru-RU" dirty="0"/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552600" y="152400"/>
            <a:ext cx="10082984" cy="68554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endParaRPr lang="ru-RU" sz="24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8" name="Заголовок 1"/>
          <p:cNvSpPr txBox="1"/>
          <p:nvPr/>
        </p:nvSpPr>
        <p:spPr>
          <a:xfrm>
            <a:off x="2723998" y="135572"/>
            <a:ext cx="9220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2200" b="1">
                <a:solidFill>
                  <a:srgbClr val="0070C0"/>
                </a:solidFill>
              </a:defRPr>
            </a:lvl1pPr>
          </a:lstStyle>
          <a:p>
            <a:pPr algn="ctr"/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Государственное бюджетное учреждение здравоохранения «Самарская областная детская инфекционная больница»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29078" y="2214780"/>
            <a:ext cx="5181600" cy="4585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222 круглосуточных койки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* 6 отделений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* 228 сотрудников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* 10 тыс. госпитализаций в год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* 5 тыс. амбулаторных обращений в год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* 178 телемедицинских консультаций в год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ru-RU" sz="4400" dirty="0">
              <a:latin typeface="+mn-lt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86" y="79625"/>
            <a:ext cx="1752600" cy="167795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2200" y="1722060"/>
            <a:ext cx="6796307" cy="4526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91736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62400" y="304800"/>
            <a:ext cx="4786426" cy="553998"/>
          </a:xfrm>
        </p:spPr>
        <p:txBody>
          <a:bodyPr/>
          <a:lstStyle/>
          <a:p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Задачи на 2025 год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1000" y="1295400"/>
            <a:ext cx="11678387" cy="4285789"/>
          </a:xfrm>
        </p:spPr>
        <p:txBody>
          <a:bodyPr/>
          <a:lstStyle/>
          <a:p>
            <a:r>
              <a:rPr lang="ru-RU" sz="2000" b="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Открытие бактериологической и ПЦР-лаборатории.</a:t>
            </a:r>
          </a:p>
          <a:p>
            <a:pPr marL="457200" indent="-457200">
              <a:buAutoNum type="arabicPeriod"/>
            </a:pPr>
            <a:endParaRPr lang="ru-RU" sz="2000" b="0" dirty="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2000" b="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Создание областного консультативного центра </a:t>
            </a:r>
          </a:p>
          <a:p>
            <a:r>
              <a:rPr lang="ru-RU" sz="2000" b="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 инфекционным заболеваниям у детей. </a:t>
            </a:r>
          </a:p>
          <a:p>
            <a:endParaRPr lang="ru-RU" sz="2000" b="0" dirty="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2000" b="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 Ремонт «старого» корпуса.</a:t>
            </a:r>
          </a:p>
          <a:p>
            <a:endParaRPr lang="ru-RU" sz="2000" b="0" dirty="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2000" b="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4. Усовершенствование кадров.</a:t>
            </a:r>
          </a:p>
          <a:p>
            <a:endParaRPr lang="ru-RU" sz="2000" b="0" dirty="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2000" b="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5. Строительство рентгенологического</a:t>
            </a:r>
          </a:p>
          <a:p>
            <a:r>
              <a:rPr lang="ru-RU" sz="2000" b="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модуля для КТ и МРТ-диагностики.</a:t>
            </a:r>
          </a:p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2387" y="2438400"/>
            <a:ext cx="6477000" cy="3894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942680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386669" y="511439"/>
            <a:ext cx="334010" cy="572770"/>
            <a:chOff x="2386669" y="511439"/>
            <a:chExt cx="334010" cy="57277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386669" y="511439"/>
              <a:ext cx="313690" cy="5727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619120" y="693369"/>
              <a:ext cx="33845" cy="6921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2673055" y="654591"/>
              <a:ext cx="37465" cy="31750"/>
            </a:xfrm>
            <a:custGeom>
              <a:avLst/>
              <a:gdLst/>
              <a:ahLst/>
              <a:cxnLst/>
              <a:rect l="l" t="t" r="r" b="b"/>
              <a:pathLst>
                <a:path w="37464" h="31750">
                  <a:moveTo>
                    <a:pt x="22224" y="0"/>
                  </a:moveTo>
                  <a:lnTo>
                    <a:pt x="1435" y="14020"/>
                  </a:lnTo>
                  <a:lnTo>
                    <a:pt x="0" y="16992"/>
                  </a:lnTo>
                  <a:lnTo>
                    <a:pt x="304" y="17500"/>
                  </a:lnTo>
                  <a:lnTo>
                    <a:pt x="520" y="17792"/>
                  </a:lnTo>
                  <a:lnTo>
                    <a:pt x="8039" y="30454"/>
                  </a:lnTo>
                  <a:lnTo>
                    <a:pt x="18580" y="31203"/>
                  </a:lnTo>
                  <a:lnTo>
                    <a:pt x="25742" y="26377"/>
                  </a:lnTo>
                  <a:lnTo>
                    <a:pt x="34353" y="22898"/>
                  </a:lnTo>
                  <a:lnTo>
                    <a:pt x="37325" y="21755"/>
                  </a:lnTo>
                  <a:lnTo>
                    <a:pt x="36906" y="21717"/>
                  </a:lnTo>
                  <a:lnTo>
                    <a:pt x="35648" y="21399"/>
                  </a:lnTo>
                  <a:lnTo>
                    <a:pt x="33286" y="20459"/>
                  </a:lnTo>
                  <a:lnTo>
                    <a:pt x="22910" y="15824"/>
                  </a:lnTo>
                  <a:lnTo>
                    <a:pt x="23228" y="2387"/>
                  </a:lnTo>
                  <a:lnTo>
                    <a:pt x="23329" y="2082"/>
                  </a:lnTo>
                  <a:lnTo>
                    <a:pt x="23274" y="533"/>
                  </a:lnTo>
                  <a:lnTo>
                    <a:pt x="22948" y="177"/>
                  </a:lnTo>
                  <a:lnTo>
                    <a:pt x="22224" y="0"/>
                  </a:lnTo>
                  <a:close/>
                </a:path>
              </a:pathLst>
            </a:custGeom>
            <a:solidFill>
              <a:srgbClr val="1285C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2621254" y="642910"/>
              <a:ext cx="99695" cy="56515"/>
            </a:xfrm>
            <a:custGeom>
              <a:avLst/>
              <a:gdLst/>
              <a:ahLst/>
              <a:cxnLst/>
              <a:rect l="l" t="t" r="r" b="b"/>
              <a:pathLst>
                <a:path w="99694" h="56515">
                  <a:moveTo>
                    <a:pt x="419" y="48958"/>
                  </a:moveTo>
                  <a:lnTo>
                    <a:pt x="1054" y="49390"/>
                  </a:lnTo>
                  <a:lnTo>
                    <a:pt x="660" y="49987"/>
                  </a:lnTo>
                  <a:lnTo>
                    <a:pt x="0" y="51092"/>
                  </a:lnTo>
                  <a:lnTo>
                    <a:pt x="9737" y="55077"/>
                  </a:lnTo>
                  <a:lnTo>
                    <a:pt x="19010" y="55954"/>
                  </a:lnTo>
                  <a:lnTo>
                    <a:pt x="26080" y="55276"/>
                  </a:lnTo>
                  <a:lnTo>
                    <a:pt x="29034" y="54635"/>
                  </a:lnTo>
                  <a:lnTo>
                    <a:pt x="32582" y="53149"/>
                  </a:lnTo>
                  <a:lnTo>
                    <a:pt x="15398" y="53136"/>
                  </a:lnTo>
                  <a:lnTo>
                    <a:pt x="8928" y="53098"/>
                  </a:lnTo>
                  <a:lnTo>
                    <a:pt x="2481" y="48996"/>
                  </a:lnTo>
                  <a:lnTo>
                    <a:pt x="639" y="48983"/>
                  </a:lnTo>
                  <a:lnTo>
                    <a:pt x="419" y="48958"/>
                  </a:lnTo>
                  <a:close/>
                </a:path>
                <a:path w="99694" h="56515">
                  <a:moveTo>
                    <a:pt x="33993" y="52565"/>
                  </a:moveTo>
                  <a:lnTo>
                    <a:pt x="23088" y="52565"/>
                  </a:lnTo>
                  <a:lnTo>
                    <a:pt x="17627" y="53149"/>
                  </a:lnTo>
                  <a:lnTo>
                    <a:pt x="32582" y="53149"/>
                  </a:lnTo>
                  <a:lnTo>
                    <a:pt x="33993" y="52565"/>
                  </a:lnTo>
                  <a:close/>
                </a:path>
                <a:path w="99694" h="56515">
                  <a:moveTo>
                    <a:pt x="17749" y="53136"/>
                  </a:moveTo>
                  <a:close/>
                </a:path>
                <a:path w="99694" h="56515">
                  <a:moveTo>
                    <a:pt x="51828" y="0"/>
                  </a:moveTo>
                  <a:lnTo>
                    <a:pt x="50101" y="952"/>
                  </a:lnTo>
                  <a:lnTo>
                    <a:pt x="37906" y="4600"/>
                  </a:lnTo>
                  <a:lnTo>
                    <a:pt x="31548" y="7894"/>
                  </a:lnTo>
                  <a:lnTo>
                    <a:pt x="28964" y="12705"/>
                  </a:lnTo>
                  <a:lnTo>
                    <a:pt x="28092" y="20904"/>
                  </a:lnTo>
                  <a:lnTo>
                    <a:pt x="21497" y="35381"/>
                  </a:lnTo>
                  <a:lnTo>
                    <a:pt x="14197" y="43786"/>
                  </a:lnTo>
                  <a:lnTo>
                    <a:pt x="7427" y="47757"/>
                  </a:lnTo>
                  <a:lnTo>
                    <a:pt x="2425" y="48933"/>
                  </a:lnTo>
                  <a:lnTo>
                    <a:pt x="9524" y="53098"/>
                  </a:lnTo>
                  <a:lnTo>
                    <a:pt x="17749" y="53136"/>
                  </a:lnTo>
                  <a:lnTo>
                    <a:pt x="23088" y="52565"/>
                  </a:lnTo>
                  <a:lnTo>
                    <a:pt x="33993" y="52565"/>
                  </a:lnTo>
                  <a:lnTo>
                    <a:pt x="50520" y="31584"/>
                  </a:lnTo>
                  <a:lnTo>
                    <a:pt x="51059" y="29730"/>
                  </a:lnTo>
                  <a:lnTo>
                    <a:pt x="51625" y="28244"/>
                  </a:lnTo>
                  <a:lnTo>
                    <a:pt x="52053" y="28244"/>
                  </a:lnTo>
                  <a:lnTo>
                    <a:pt x="52933" y="26555"/>
                  </a:lnTo>
                  <a:lnTo>
                    <a:pt x="53884" y="23850"/>
                  </a:lnTo>
                  <a:lnTo>
                    <a:pt x="54038" y="23482"/>
                  </a:lnTo>
                  <a:lnTo>
                    <a:pt x="60439" y="13703"/>
                  </a:lnTo>
                  <a:lnTo>
                    <a:pt x="72389" y="11976"/>
                  </a:lnTo>
                  <a:lnTo>
                    <a:pt x="73926" y="11658"/>
                  </a:lnTo>
                  <a:lnTo>
                    <a:pt x="78730" y="11658"/>
                  </a:lnTo>
                  <a:lnTo>
                    <a:pt x="76551" y="9258"/>
                  </a:lnTo>
                  <a:lnTo>
                    <a:pt x="70281" y="9258"/>
                  </a:lnTo>
                  <a:lnTo>
                    <a:pt x="61252" y="6324"/>
                  </a:lnTo>
                  <a:lnTo>
                    <a:pt x="53873" y="1752"/>
                  </a:lnTo>
                  <a:lnTo>
                    <a:pt x="51828" y="0"/>
                  </a:lnTo>
                  <a:close/>
                </a:path>
                <a:path w="99694" h="56515">
                  <a:moveTo>
                    <a:pt x="1663" y="48475"/>
                  </a:moveTo>
                  <a:lnTo>
                    <a:pt x="1320" y="48983"/>
                  </a:lnTo>
                  <a:lnTo>
                    <a:pt x="749" y="48996"/>
                  </a:lnTo>
                  <a:lnTo>
                    <a:pt x="2481" y="48996"/>
                  </a:lnTo>
                  <a:lnTo>
                    <a:pt x="1663" y="48475"/>
                  </a:lnTo>
                  <a:close/>
                </a:path>
                <a:path w="99694" h="56515">
                  <a:moveTo>
                    <a:pt x="78730" y="11658"/>
                  </a:moveTo>
                  <a:lnTo>
                    <a:pt x="73926" y="11658"/>
                  </a:lnTo>
                  <a:lnTo>
                    <a:pt x="74739" y="11836"/>
                  </a:lnTo>
                  <a:lnTo>
                    <a:pt x="75323" y="12471"/>
                  </a:lnTo>
                  <a:lnTo>
                    <a:pt x="75222" y="13436"/>
                  </a:lnTo>
                  <a:lnTo>
                    <a:pt x="75031" y="14071"/>
                  </a:lnTo>
                  <a:lnTo>
                    <a:pt x="74688" y="28384"/>
                  </a:lnTo>
                  <a:lnTo>
                    <a:pt x="86537" y="32727"/>
                  </a:lnTo>
                  <a:lnTo>
                    <a:pt x="88823" y="33705"/>
                  </a:lnTo>
                  <a:lnTo>
                    <a:pt x="90919" y="33731"/>
                  </a:lnTo>
                  <a:lnTo>
                    <a:pt x="96164" y="31102"/>
                  </a:lnTo>
                  <a:lnTo>
                    <a:pt x="96296" y="30568"/>
                  </a:lnTo>
                  <a:lnTo>
                    <a:pt x="90373" y="30568"/>
                  </a:lnTo>
                  <a:lnTo>
                    <a:pt x="89179" y="30518"/>
                  </a:lnTo>
                  <a:lnTo>
                    <a:pt x="87600" y="29845"/>
                  </a:lnTo>
                  <a:lnTo>
                    <a:pt x="77812" y="26174"/>
                  </a:lnTo>
                  <a:lnTo>
                    <a:pt x="78029" y="17399"/>
                  </a:lnTo>
                  <a:lnTo>
                    <a:pt x="78041" y="14782"/>
                  </a:lnTo>
                  <a:lnTo>
                    <a:pt x="78892" y="11836"/>
                  </a:lnTo>
                  <a:lnTo>
                    <a:pt x="78730" y="11658"/>
                  </a:lnTo>
                  <a:close/>
                </a:path>
                <a:path w="99694" h="56515">
                  <a:moveTo>
                    <a:pt x="96856" y="17424"/>
                  </a:moveTo>
                  <a:lnTo>
                    <a:pt x="91503" y="17424"/>
                  </a:lnTo>
                  <a:lnTo>
                    <a:pt x="92990" y="17729"/>
                  </a:lnTo>
                  <a:lnTo>
                    <a:pt x="95453" y="20497"/>
                  </a:lnTo>
                  <a:lnTo>
                    <a:pt x="94825" y="23926"/>
                  </a:lnTo>
                  <a:lnTo>
                    <a:pt x="94699" y="24523"/>
                  </a:lnTo>
                  <a:lnTo>
                    <a:pt x="94340" y="25717"/>
                  </a:lnTo>
                  <a:lnTo>
                    <a:pt x="94094" y="26708"/>
                  </a:lnTo>
                  <a:lnTo>
                    <a:pt x="93141" y="29184"/>
                  </a:lnTo>
                  <a:lnTo>
                    <a:pt x="90373" y="30568"/>
                  </a:lnTo>
                  <a:lnTo>
                    <a:pt x="96296" y="30568"/>
                  </a:lnTo>
                  <a:lnTo>
                    <a:pt x="97291" y="26555"/>
                  </a:lnTo>
                  <a:lnTo>
                    <a:pt x="99161" y="20078"/>
                  </a:lnTo>
                  <a:lnTo>
                    <a:pt x="96856" y="17424"/>
                  </a:lnTo>
                  <a:close/>
                </a:path>
                <a:path w="99694" h="56515">
                  <a:moveTo>
                    <a:pt x="52053" y="28244"/>
                  </a:moveTo>
                  <a:lnTo>
                    <a:pt x="51625" y="28244"/>
                  </a:lnTo>
                  <a:lnTo>
                    <a:pt x="51274" y="29184"/>
                  </a:lnTo>
                  <a:lnTo>
                    <a:pt x="50863" y="30530"/>
                  </a:lnTo>
                  <a:lnTo>
                    <a:pt x="52053" y="28244"/>
                  </a:lnTo>
                  <a:close/>
                </a:path>
                <a:path w="99694" h="56515">
                  <a:moveTo>
                    <a:pt x="92151" y="14211"/>
                  </a:moveTo>
                  <a:lnTo>
                    <a:pt x="88836" y="14719"/>
                  </a:lnTo>
                  <a:lnTo>
                    <a:pt x="88260" y="14871"/>
                  </a:lnTo>
                  <a:lnTo>
                    <a:pt x="85839" y="15595"/>
                  </a:lnTo>
                  <a:lnTo>
                    <a:pt x="84099" y="17399"/>
                  </a:lnTo>
                  <a:lnTo>
                    <a:pt x="80429" y="17945"/>
                  </a:lnTo>
                  <a:lnTo>
                    <a:pt x="78358" y="18110"/>
                  </a:lnTo>
                  <a:lnTo>
                    <a:pt x="78930" y="21450"/>
                  </a:lnTo>
                  <a:lnTo>
                    <a:pt x="80340" y="23926"/>
                  </a:lnTo>
                  <a:lnTo>
                    <a:pt x="81902" y="25717"/>
                  </a:lnTo>
                  <a:lnTo>
                    <a:pt x="85940" y="25349"/>
                  </a:lnTo>
                  <a:lnTo>
                    <a:pt x="85636" y="25044"/>
                  </a:lnTo>
                  <a:lnTo>
                    <a:pt x="85229" y="24523"/>
                  </a:lnTo>
                  <a:lnTo>
                    <a:pt x="86296" y="23850"/>
                  </a:lnTo>
                  <a:lnTo>
                    <a:pt x="85483" y="22580"/>
                  </a:lnTo>
                  <a:lnTo>
                    <a:pt x="85255" y="21513"/>
                  </a:lnTo>
                  <a:lnTo>
                    <a:pt x="86220" y="18986"/>
                  </a:lnTo>
                  <a:lnTo>
                    <a:pt x="88711" y="17945"/>
                  </a:lnTo>
                  <a:lnTo>
                    <a:pt x="89347" y="17767"/>
                  </a:lnTo>
                  <a:lnTo>
                    <a:pt x="91503" y="17424"/>
                  </a:lnTo>
                  <a:lnTo>
                    <a:pt x="96856" y="17424"/>
                  </a:lnTo>
                  <a:lnTo>
                    <a:pt x="94640" y="14871"/>
                  </a:lnTo>
                  <a:lnTo>
                    <a:pt x="92151" y="14211"/>
                  </a:lnTo>
                  <a:close/>
                </a:path>
                <a:path w="99694" h="56515">
                  <a:moveTo>
                    <a:pt x="78099" y="14581"/>
                  </a:moveTo>
                  <a:lnTo>
                    <a:pt x="78041" y="14782"/>
                  </a:lnTo>
                  <a:lnTo>
                    <a:pt x="78099" y="14581"/>
                  </a:lnTo>
                  <a:close/>
                </a:path>
                <a:path w="99694" h="56515">
                  <a:moveTo>
                    <a:pt x="78162" y="14363"/>
                  </a:moveTo>
                  <a:lnTo>
                    <a:pt x="78099" y="14581"/>
                  </a:lnTo>
                  <a:lnTo>
                    <a:pt x="78162" y="14363"/>
                  </a:lnTo>
                  <a:close/>
                </a:path>
                <a:path w="99694" h="56515">
                  <a:moveTo>
                    <a:pt x="74282" y="8432"/>
                  </a:moveTo>
                  <a:lnTo>
                    <a:pt x="71843" y="8953"/>
                  </a:lnTo>
                  <a:lnTo>
                    <a:pt x="71259" y="9042"/>
                  </a:lnTo>
                  <a:lnTo>
                    <a:pt x="70281" y="9258"/>
                  </a:lnTo>
                  <a:lnTo>
                    <a:pt x="76551" y="9258"/>
                  </a:lnTo>
                  <a:lnTo>
                    <a:pt x="76136" y="8801"/>
                  </a:lnTo>
                  <a:lnTo>
                    <a:pt x="74282" y="8432"/>
                  </a:lnTo>
                  <a:close/>
                </a:path>
              </a:pathLst>
            </a:custGeom>
            <a:solidFill>
              <a:srgbClr val="9DD3F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2700616" y="660501"/>
              <a:ext cx="16510" cy="15875"/>
            </a:xfrm>
            <a:custGeom>
              <a:avLst/>
              <a:gdLst/>
              <a:ahLst/>
              <a:cxnLst/>
              <a:rect l="l" t="t" r="r" b="b"/>
              <a:pathLst>
                <a:path w="16510" h="15875">
                  <a:moveTo>
                    <a:pt x="8966" y="15722"/>
                  </a:moveTo>
                  <a:lnTo>
                    <a:pt x="8382" y="15595"/>
                  </a:lnTo>
                  <a:lnTo>
                    <a:pt x="7785" y="15405"/>
                  </a:lnTo>
                  <a:lnTo>
                    <a:pt x="7162" y="15138"/>
                  </a:lnTo>
                  <a:lnTo>
                    <a:pt x="3251" y="13703"/>
                  </a:lnTo>
                  <a:lnTo>
                    <a:pt x="0" y="9829"/>
                  </a:lnTo>
                  <a:lnTo>
                    <a:pt x="1612" y="11950"/>
                  </a:lnTo>
                  <a:lnTo>
                    <a:pt x="5067" y="15773"/>
                  </a:lnTo>
                  <a:lnTo>
                    <a:pt x="8966" y="15722"/>
                  </a:lnTo>
                  <a:close/>
                </a:path>
                <a:path w="16510" h="15875">
                  <a:moveTo>
                    <a:pt x="16040" y="3187"/>
                  </a:moveTo>
                  <a:lnTo>
                    <a:pt x="11963" y="0"/>
                  </a:lnTo>
                  <a:lnTo>
                    <a:pt x="11036" y="12"/>
                  </a:lnTo>
                  <a:lnTo>
                    <a:pt x="9982" y="177"/>
                  </a:lnTo>
                  <a:lnTo>
                    <a:pt x="9258" y="393"/>
                  </a:lnTo>
                  <a:lnTo>
                    <a:pt x="6858" y="1397"/>
                  </a:lnTo>
                  <a:lnTo>
                    <a:pt x="5892" y="3924"/>
                  </a:lnTo>
                  <a:lnTo>
                    <a:pt x="6121" y="4991"/>
                  </a:lnTo>
                  <a:lnTo>
                    <a:pt x="6934" y="6261"/>
                  </a:lnTo>
                  <a:lnTo>
                    <a:pt x="5359" y="7264"/>
                  </a:lnTo>
                  <a:lnTo>
                    <a:pt x="5638" y="7632"/>
                  </a:lnTo>
                  <a:lnTo>
                    <a:pt x="4584" y="7759"/>
                  </a:lnTo>
                  <a:lnTo>
                    <a:pt x="4343" y="7912"/>
                  </a:lnTo>
                  <a:lnTo>
                    <a:pt x="2451" y="8026"/>
                  </a:lnTo>
                  <a:lnTo>
                    <a:pt x="5041" y="11061"/>
                  </a:lnTo>
                  <a:lnTo>
                    <a:pt x="8077" y="12192"/>
                  </a:lnTo>
                  <a:lnTo>
                    <a:pt x="9715" y="12890"/>
                  </a:lnTo>
                  <a:lnTo>
                    <a:pt x="10998" y="12979"/>
                  </a:lnTo>
                  <a:lnTo>
                    <a:pt x="13779" y="11595"/>
                  </a:lnTo>
                  <a:lnTo>
                    <a:pt x="14732" y="9118"/>
                  </a:lnTo>
                  <a:lnTo>
                    <a:pt x="15354" y="6858"/>
                  </a:lnTo>
                  <a:lnTo>
                    <a:pt x="16040" y="3187"/>
                  </a:lnTo>
                  <a:close/>
                </a:path>
              </a:pathLst>
            </a:custGeom>
            <a:solidFill>
              <a:srgbClr val="1285C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8" name="object 8"/>
          <p:cNvGrpSpPr/>
          <p:nvPr/>
        </p:nvGrpSpPr>
        <p:grpSpPr>
          <a:xfrm>
            <a:off x="2543159" y="610693"/>
            <a:ext cx="314960" cy="589280"/>
            <a:chOff x="2543159" y="610693"/>
            <a:chExt cx="314960" cy="589280"/>
          </a:xfrm>
        </p:grpSpPr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772397" y="666851"/>
              <a:ext cx="12280" cy="12775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609644" y="610693"/>
              <a:ext cx="239269" cy="557584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2548255" y="1092783"/>
              <a:ext cx="138430" cy="107314"/>
            </a:xfrm>
            <a:custGeom>
              <a:avLst/>
              <a:gdLst/>
              <a:ahLst/>
              <a:cxnLst/>
              <a:rect l="l" t="t" r="r" b="b"/>
              <a:pathLst>
                <a:path w="138430" h="107315">
                  <a:moveTo>
                    <a:pt x="39662" y="65532"/>
                  </a:moveTo>
                  <a:lnTo>
                    <a:pt x="39408" y="65633"/>
                  </a:lnTo>
                  <a:lnTo>
                    <a:pt x="39662" y="65532"/>
                  </a:lnTo>
                  <a:close/>
                </a:path>
                <a:path w="138430" h="107315">
                  <a:moveTo>
                    <a:pt x="94475" y="99415"/>
                  </a:moveTo>
                  <a:lnTo>
                    <a:pt x="94005" y="96596"/>
                  </a:lnTo>
                  <a:lnTo>
                    <a:pt x="82740" y="91719"/>
                  </a:lnTo>
                  <a:lnTo>
                    <a:pt x="74968" y="87261"/>
                  </a:lnTo>
                  <a:lnTo>
                    <a:pt x="70472" y="84010"/>
                  </a:lnTo>
                  <a:lnTo>
                    <a:pt x="69011" y="82753"/>
                  </a:lnTo>
                  <a:lnTo>
                    <a:pt x="61239" y="77101"/>
                  </a:lnTo>
                  <a:lnTo>
                    <a:pt x="60363" y="76466"/>
                  </a:lnTo>
                  <a:lnTo>
                    <a:pt x="54394" y="77101"/>
                  </a:lnTo>
                  <a:lnTo>
                    <a:pt x="51752" y="76047"/>
                  </a:lnTo>
                  <a:lnTo>
                    <a:pt x="49504" y="74803"/>
                  </a:lnTo>
                  <a:lnTo>
                    <a:pt x="47599" y="73482"/>
                  </a:lnTo>
                  <a:lnTo>
                    <a:pt x="32804" y="73406"/>
                  </a:lnTo>
                  <a:lnTo>
                    <a:pt x="20218" y="70878"/>
                  </a:lnTo>
                  <a:lnTo>
                    <a:pt x="15544" y="69278"/>
                  </a:lnTo>
                  <a:lnTo>
                    <a:pt x="11468" y="67894"/>
                  </a:lnTo>
                  <a:lnTo>
                    <a:pt x="8191" y="66446"/>
                  </a:lnTo>
                  <a:lnTo>
                    <a:pt x="4267" y="69278"/>
                  </a:lnTo>
                  <a:lnTo>
                    <a:pt x="12" y="67945"/>
                  </a:lnTo>
                  <a:lnTo>
                    <a:pt x="11633" y="76936"/>
                  </a:lnTo>
                  <a:lnTo>
                    <a:pt x="22161" y="78193"/>
                  </a:lnTo>
                  <a:lnTo>
                    <a:pt x="34429" y="82448"/>
                  </a:lnTo>
                  <a:lnTo>
                    <a:pt x="39611" y="94386"/>
                  </a:lnTo>
                  <a:lnTo>
                    <a:pt x="47320" y="106972"/>
                  </a:lnTo>
                  <a:lnTo>
                    <a:pt x="52349" y="104927"/>
                  </a:lnTo>
                  <a:lnTo>
                    <a:pt x="64465" y="101612"/>
                  </a:lnTo>
                  <a:lnTo>
                    <a:pt x="74422" y="99987"/>
                  </a:lnTo>
                  <a:lnTo>
                    <a:pt x="81153" y="99466"/>
                  </a:lnTo>
                  <a:lnTo>
                    <a:pt x="83629" y="99415"/>
                  </a:lnTo>
                  <a:lnTo>
                    <a:pt x="94475" y="99415"/>
                  </a:lnTo>
                  <a:close/>
                </a:path>
                <a:path w="138430" h="107315">
                  <a:moveTo>
                    <a:pt x="109677" y="21996"/>
                  </a:moveTo>
                  <a:lnTo>
                    <a:pt x="108851" y="18707"/>
                  </a:lnTo>
                  <a:lnTo>
                    <a:pt x="108254" y="16344"/>
                  </a:lnTo>
                  <a:lnTo>
                    <a:pt x="102768" y="14528"/>
                  </a:lnTo>
                  <a:lnTo>
                    <a:pt x="105422" y="4635"/>
                  </a:lnTo>
                  <a:lnTo>
                    <a:pt x="106667" y="0"/>
                  </a:lnTo>
                  <a:lnTo>
                    <a:pt x="96037" y="4635"/>
                  </a:lnTo>
                  <a:lnTo>
                    <a:pt x="93891" y="4584"/>
                  </a:lnTo>
                  <a:lnTo>
                    <a:pt x="89776" y="5372"/>
                  </a:lnTo>
                  <a:lnTo>
                    <a:pt x="87172" y="8394"/>
                  </a:lnTo>
                  <a:lnTo>
                    <a:pt x="89395" y="14528"/>
                  </a:lnTo>
                  <a:lnTo>
                    <a:pt x="89496" y="16344"/>
                  </a:lnTo>
                  <a:lnTo>
                    <a:pt x="89141" y="22644"/>
                  </a:lnTo>
                  <a:lnTo>
                    <a:pt x="98628" y="18707"/>
                  </a:lnTo>
                  <a:lnTo>
                    <a:pt x="102501" y="19710"/>
                  </a:lnTo>
                  <a:lnTo>
                    <a:pt x="104368" y="22707"/>
                  </a:lnTo>
                  <a:lnTo>
                    <a:pt x="106311" y="22009"/>
                  </a:lnTo>
                  <a:lnTo>
                    <a:pt x="109677" y="21996"/>
                  </a:lnTo>
                  <a:close/>
                </a:path>
                <a:path w="138430" h="107315">
                  <a:moveTo>
                    <a:pt x="138023" y="59182"/>
                  </a:moveTo>
                  <a:lnTo>
                    <a:pt x="126695" y="59499"/>
                  </a:lnTo>
                  <a:lnTo>
                    <a:pt x="125907" y="51371"/>
                  </a:lnTo>
                  <a:lnTo>
                    <a:pt x="119138" y="47904"/>
                  </a:lnTo>
                  <a:lnTo>
                    <a:pt x="113474" y="47396"/>
                  </a:lnTo>
                  <a:lnTo>
                    <a:pt x="111379" y="47218"/>
                  </a:lnTo>
                  <a:lnTo>
                    <a:pt x="107683" y="47396"/>
                  </a:lnTo>
                  <a:lnTo>
                    <a:pt x="107759" y="42214"/>
                  </a:lnTo>
                  <a:lnTo>
                    <a:pt x="107835" y="37807"/>
                  </a:lnTo>
                  <a:lnTo>
                    <a:pt x="98717" y="37807"/>
                  </a:lnTo>
                  <a:lnTo>
                    <a:pt x="94627" y="37338"/>
                  </a:lnTo>
                  <a:lnTo>
                    <a:pt x="90385" y="39535"/>
                  </a:lnTo>
                  <a:lnTo>
                    <a:pt x="87033" y="42214"/>
                  </a:lnTo>
                  <a:lnTo>
                    <a:pt x="82575" y="40208"/>
                  </a:lnTo>
                  <a:lnTo>
                    <a:pt x="80276" y="38836"/>
                  </a:lnTo>
                  <a:lnTo>
                    <a:pt x="78841" y="41262"/>
                  </a:lnTo>
                  <a:lnTo>
                    <a:pt x="76708" y="43853"/>
                  </a:lnTo>
                  <a:lnTo>
                    <a:pt x="73609" y="45605"/>
                  </a:lnTo>
                  <a:lnTo>
                    <a:pt x="64338" y="51435"/>
                  </a:lnTo>
                  <a:lnTo>
                    <a:pt x="63500" y="59499"/>
                  </a:lnTo>
                  <a:lnTo>
                    <a:pt x="63385" y="63042"/>
                  </a:lnTo>
                  <a:lnTo>
                    <a:pt x="63207" y="64033"/>
                  </a:lnTo>
                  <a:lnTo>
                    <a:pt x="66306" y="67449"/>
                  </a:lnTo>
                  <a:lnTo>
                    <a:pt x="70421" y="66725"/>
                  </a:lnTo>
                  <a:lnTo>
                    <a:pt x="70789" y="78308"/>
                  </a:lnTo>
                  <a:lnTo>
                    <a:pt x="74663" y="83375"/>
                  </a:lnTo>
                  <a:lnTo>
                    <a:pt x="79121" y="84531"/>
                  </a:lnTo>
                  <a:lnTo>
                    <a:pt x="81267" y="84340"/>
                  </a:lnTo>
                  <a:lnTo>
                    <a:pt x="91948" y="93345"/>
                  </a:lnTo>
                  <a:lnTo>
                    <a:pt x="99225" y="93992"/>
                  </a:lnTo>
                  <a:lnTo>
                    <a:pt x="103365" y="90957"/>
                  </a:lnTo>
                  <a:lnTo>
                    <a:pt x="104686" y="88900"/>
                  </a:lnTo>
                  <a:lnTo>
                    <a:pt x="105943" y="84645"/>
                  </a:lnTo>
                  <a:lnTo>
                    <a:pt x="105638" y="84340"/>
                  </a:lnTo>
                  <a:lnTo>
                    <a:pt x="102958" y="81661"/>
                  </a:lnTo>
                  <a:lnTo>
                    <a:pt x="112077" y="81826"/>
                  </a:lnTo>
                  <a:lnTo>
                    <a:pt x="112141" y="81661"/>
                  </a:lnTo>
                  <a:lnTo>
                    <a:pt x="114122" y="76949"/>
                  </a:lnTo>
                  <a:lnTo>
                    <a:pt x="128663" y="77444"/>
                  </a:lnTo>
                  <a:lnTo>
                    <a:pt x="129641" y="76949"/>
                  </a:lnTo>
                  <a:lnTo>
                    <a:pt x="135686" y="73926"/>
                  </a:lnTo>
                  <a:lnTo>
                    <a:pt x="137896" y="69519"/>
                  </a:lnTo>
                  <a:lnTo>
                    <a:pt x="138010" y="67449"/>
                  </a:lnTo>
                  <a:lnTo>
                    <a:pt x="138023" y="66725"/>
                  </a:lnTo>
                  <a:lnTo>
                    <a:pt x="138023" y="59499"/>
                  </a:lnTo>
                  <a:lnTo>
                    <a:pt x="138023" y="59182"/>
                  </a:lnTo>
                  <a:close/>
                </a:path>
              </a:pathLst>
            </a:custGeom>
            <a:solidFill>
              <a:srgbClr val="A15B4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2553347" y="1096479"/>
              <a:ext cx="156210" cy="97790"/>
            </a:xfrm>
            <a:custGeom>
              <a:avLst/>
              <a:gdLst/>
              <a:ahLst/>
              <a:cxnLst/>
              <a:rect l="l" t="t" r="r" b="b"/>
              <a:pathLst>
                <a:path w="156210" h="97790">
                  <a:moveTo>
                    <a:pt x="78854" y="91643"/>
                  </a:moveTo>
                  <a:lnTo>
                    <a:pt x="49771" y="78752"/>
                  </a:lnTo>
                  <a:lnTo>
                    <a:pt x="42240" y="73647"/>
                  </a:lnTo>
                  <a:lnTo>
                    <a:pt x="35814" y="71120"/>
                  </a:lnTo>
                  <a:lnTo>
                    <a:pt x="32969" y="70129"/>
                  </a:lnTo>
                  <a:lnTo>
                    <a:pt x="24599" y="69786"/>
                  </a:lnTo>
                  <a:lnTo>
                    <a:pt x="17018" y="67894"/>
                  </a:lnTo>
                  <a:lnTo>
                    <a:pt x="11595" y="66103"/>
                  </a:lnTo>
                  <a:lnTo>
                    <a:pt x="8102" y="65239"/>
                  </a:lnTo>
                  <a:lnTo>
                    <a:pt x="4826" y="64071"/>
                  </a:lnTo>
                  <a:lnTo>
                    <a:pt x="2476" y="63157"/>
                  </a:lnTo>
                  <a:lnTo>
                    <a:pt x="1930" y="63461"/>
                  </a:lnTo>
                  <a:lnTo>
                    <a:pt x="1066" y="63893"/>
                  </a:lnTo>
                  <a:lnTo>
                    <a:pt x="0" y="64211"/>
                  </a:lnTo>
                  <a:lnTo>
                    <a:pt x="11811" y="69748"/>
                  </a:lnTo>
                  <a:lnTo>
                    <a:pt x="21640" y="70739"/>
                  </a:lnTo>
                  <a:lnTo>
                    <a:pt x="33274" y="75450"/>
                  </a:lnTo>
                  <a:lnTo>
                    <a:pt x="42075" y="95567"/>
                  </a:lnTo>
                  <a:lnTo>
                    <a:pt x="45212" y="97777"/>
                  </a:lnTo>
                  <a:lnTo>
                    <a:pt x="42227" y="86931"/>
                  </a:lnTo>
                  <a:lnTo>
                    <a:pt x="48996" y="87083"/>
                  </a:lnTo>
                  <a:lnTo>
                    <a:pt x="61087" y="88265"/>
                  </a:lnTo>
                  <a:lnTo>
                    <a:pt x="70523" y="89776"/>
                  </a:lnTo>
                  <a:lnTo>
                    <a:pt x="76657" y="91084"/>
                  </a:lnTo>
                  <a:lnTo>
                    <a:pt x="78854" y="91643"/>
                  </a:lnTo>
                  <a:close/>
                </a:path>
                <a:path w="156210" h="97790">
                  <a:moveTo>
                    <a:pt x="95986" y="101"/>
                  </a:moveTo>
                  <a:lnTo>
                    <a:pt x="91859" y="1778"/>
                  </a:lnTo>
                  <a:lnTo>
                    <a:pt x="91109" y="7988"/>
                  </a:lnTo>
                  <a:lnTo>
                    <a:pt x="87045" y="10807"/>
                  </a:lnTo>
                  <a:lnTo>
                    <a:pt x="84747" y="15354"/>
                  </a:lnTo>
                  <a:lnTo>
                    <a:pt x="90576" y="13589"/>
                  </a:lnTo>
                  <a:lnTo>
                    <a:pt x="94043" y="12636"/>
                  </a:lnTo>
                  <a:lnTo>
                    <a:pt x="95758" y="5778"/>
                  </a:lnTo>
                  <a:lnTo>
                    <a:pt x="95986" y="101"/>
                  </a:lnTo>
                  <a:close/>
                </a:path>
                <a:path w="156210" h="97790">
                  <a:moveTo>
                    <a:pt x="99593" y="85204"/>
                  </a:moveTo>
                  <a:lnTo>
                    <a:pt x="93624" y="81432"/>
                  </a:lnTo>
                  <a:lnTo>
                    <a:pt x="87020" y="75768"/>
                  </a:lnTo>
                  <a:lnTo>
                    <a:pt x="82308" y="74510"/>
                  </a:lnTo>
                  <a:lnTo>
                    <a:pt x="85445" y="87718"/>
                  </a:lnTo>
                  <a:lnTo>
                    <a:pt x="94564" y="86779"/>
                  </a:lnTo>
                  <a:lnTo>
                    <a:pt x="99593" y="85204"/>
                  </a:lnTo>
                  <a:close/>
                </a:path>
                <a:path w="156210" h="97790">
                  <a:moveTo>
                    <a:pt x="112306" y="22301"/>
                  </a:moveTo>
                  <a:lnTo>
                    <a:pt x="82550" y="22301"/>
                  </a:lnTo>
                  <a:lnTo>
                    <a:pt x="76695" y="22301"/>
                  </a:lnTo>
                  <a:lnTo>
                    <a:pt x="77609" y="23774"/>
                  </a:lnTo>
                  <a:lnTo>
                    <a:pt x="78193" y="25412"/>
                  </a:lnTo>
                  <a:lnTo>
                    <a:pt x="78117" y="27076"/>
                  </a:lnTo>
                  <a:lnTo>
                    <a:pt x="101257" y="24536"/>
                  </a:lnTo>
                  <a:lnTo>
                    <a:pt x="112306" y="22301"/>
                  </a:lnTo>
                  <a:close/>
                </a:path>
                <a:path w="156210" h="97790">
                  <a:moveTo>
                    <a:pt x="129463" y="61785"/>
                  </a:moveTo>
                  <a:lnTo>
                    <a:pt x="127101" y="55816"/>
                  </a:lnTo>
                  <a:lnTo>
                    <a:pt x="121132" y="58166"/>
                  </a:lnTo>
                  <a:lnTo>
                    <a:pt x="126949" y="60680"/>
                  </a:lnTo>
                  <a:lnTo>
                    <a:pt x="125539" y="63982"/>
                  </a:lnTo>
                  <a:lnTo>
                    <a:pt x="85356" y="51854"/>
                  </a:lnTo>
                  <a:lnTo>
                    <a:pt x="84442" y="51092"/>
                  </a:lnTo>
                  <a:lnTo>
                    <a:pt x="83870" y="50622"/>
                  </a:lnTo>
                  <a:lnTo>
                    <a:pt x="74917" y="44335"/>
                  </a:lnTo>
                  <a:lnTo>
                    <a:pt x="70662" y="40881"/>
                  </a:lnTo>
                  <a:lnTo>
                    <a:pt x="85293" y="39928"/>
                  </a:lnTo>
                  <a:lnTo>
                    <a:pt x="94881" y="42608"/>
                  </a:lnTo>
                  <a:lnTo>
                    <a:pt x="87490" y="44335"/>
                  </a:lnTo>
                  <a:lnTo>
                    <a:pt x="86080" y="47790"/>
                  </a:lnTo>
                  <a:lnTo>
                    <a:pt x="88747" y="51092"/>
                  </a:lnTo>
                  <a:lnTo>
                    <a:pt x="92202" y="52197"/>
                  </a:lnTo>
                  <a:lnTo>
                    <a:pt x="104787" y="47485"/>
                  </a:lnTo>
                  <a:lnTo>
                    <a:pt x="113271" y="51092"/>
                  </a:lnTo>
                  <a:lnTo>
                    <a:pt x="107454" y="57696"/>
                  </a:lnTo>
                  <a:lnTo>
                    <a:pt x="100063" y="57543"/>
                  </a:lnTo>
                  <a:lnTo>
                    <a:pt x="113118" y="59893"/>
                  </a:lnTo>
                  <a:lnTo>
                    <a:pt x="116420" y="57696"/>
                  </a:lnTo>
                  <a:lnTo>
                    <a:pt x="119710" y="55499"/>
                  </a:lnTo>
                  <a:lnTo>
                    <a:pt x="126479" y="50622"/>
                  </a:lnTo>
                  <a:lnTo>
                    <a:pt x="118160" y="47485"/>
                  </a:lnTo>
                  <a:lnTo>
                    <a:pt x="115633" y="46532"/>
                  </a:lnTo>
                  <a:lnTo>
                    <a:pt x="115112" y="46380"/>
                  </a:lnTo>
                  <a:lnTo>
                    <a:pt x="103835" y="43078"/>
                  </a:lnTo>
                  <a:lnTo>
                    <a:pt x="99745" y="46380"/>
                  </a:lnTo>
                  <a:lnTo>
                    <a:pt x="102425" y="40246"/>
                  </a:lnTo>
                  <a:lnTo>
                    <a:pt x="101866" y="39928"/>
                  </a:lnTo>
                  <a:lnTo>
                    <a:pt x="101473" y="39700"/>
                  </a:lnTo>
                  <a:lnTo>
                    <a:pt x="95821" y="36474"/>
                  </a:lnTo>
                  <a:lnTo>
                    <a:pt x="86855" y="35534"/>
                  </a:lnTo>
                  <a:lnTo>
                    <a:pt x="82613" y="38366"/>
                  </a:lnTo>
                  <a:lnTo>
                    <a:pt x="78689" y="39700"/>
                  </a:lnTo>
                  <a:lnTo>
                    <a:pt x="75552" y="38773"/>
                  </a:lnTo>
                  <a:lnTo>
                    <a:pt x="73482" y="37604"/>
                  </a:lnTo>
                  <a:lnTo>
                    <a:pt x="72199" y="39217"/>
                  </a:lnTo>
                  <a:lnTo>
                    <a:pt x="70561" y="40754"/>
                  </a:lnTo>
                  <a:lnTo>
                    <a:pt x="68503" y="41922"/>
                  </a:lnTo>
                  <a:lnTo>
                    <a:pt x="68199" y="42113"/>
                  </a:lnTo>
                  <a:lnTo>
                    <a:pt x="67703" y="42481"/>
                  </a:lnTo>
                  <a:lnTo>
                    <a:pt x="68046" y="44577"/>
                  </a:lnTo>
                  <a:lnTo>
                    <a:pt x="66890" y="46532"/>
                  </a:lnTo>
                  <a:lnTo>
                    <a:pt x="65163" y="51257"/>
                  </a:lnTo>
                  <a:lnTo>
                    <a:pt x="72555" y="51092"/>
                  </a:lnTo>
                  <a:lnTo>
                    <a:pt x="72402" y="63792"/>
                  </a:lnTo>
                  <a:lnTo>
                    <a:pt x="70040" y="61302"/>
                  </a:lnTo>
                  <a:lnTo>
                    <a:pt x="69405" y="71043"/>
                  </a:lnTo>
                  <a:lnTo>
                    <a:pt x="72872" y="76390"/>
                  </a:lnTo>
                  <a:lnTo>
                    <a:pt x="77901" y="82054"/>
                  </a:lnTo>
                  <a:lnTo>
                    <a:pt x="77266" y="75768"/>
                  </a:lnTo>
                  <a:lnTo>
                    <a:pt x="76327" y="67906"/>
                  </a:lnTo>
                  <a:lnTo>
                    <a:pt x="72580" y="63995"/>
                  </a:lnTo>
                  <a:lnTo>
                    <a:pt x="89535" y="64147"/>
                  </a:lnTo>
                  <a:lnTo>
                    <a:pt x="94665" y="71018"/>
                  </a:lnTo>
                  <a:lnTo>
                    <a:pt x="101193" y="72351"/>
                  </a:lnTo>
                  <a:lnTo>
                    <a:pt x="106845" y="71018"/>
                  </a:lnTo>
                  <a:lnTo>
                    <a:pt x="109181" y="69964"/>
                  </a:lnTo>
                  <a:lnTo>
                    <a:pt x="122110" y="71069"/>
                  </a:lnTo>
                  <a:lnTo>
                    <a:pt x="124218" y="69964"/>
                  </a:lnTo>
                  <a:lnTo>
                    <a:pt x="126949" y="68541"/>
                  </a:lnTo>
                  <a:lnTo>
                    <a:pt x="127990" y="67983"/>
                  </a:lnTo>
                  <a:lnTo>
                    <a:pt x="129438" y="64147"/>
                  </a:lnTo>
                  <a:lnTo>
                    <a:pt x="129463" y="61785"/>
                  </a:lnTo>
                  <a:close/>
                </a:path>
                <a:path w="156210" h="97790">
                  <a:moveTo>
                    <a:pt x="155714" y="5283"/>
                  </a:moveTo>
                  <a:lnTo>
                    <a:pt x="155232" y="0"/>
                  </a:lnTo>
                  <a:lnTo>
                    <a:pt x="137668" y="9588"/>
                  </a:lnTo>
                  <a:lnTo>
                    <a:pt x="120777" y="15976"/>
                  </a:lnTo>
                  <a:lnTo>
                    <a:pt x="86080" y="22212"/>
                  </a:lnTo>
                  <a:lnTo>
                    <a:pt x="112712" y="22212"/>
                  </a:lnTo>
                  <a:lnTo>
                    <a:pt x="120230" y="20688"/>
                  </a:lnTo>
                  <a:lnTo>
                    <a:pt x="133070" y="17183"/>
                  </a:lnTo>
                  <a:lnTo>
                    <a:pt x="137795" y="15646"/>
                  </a:lnTo>
                  <a:lnTo>
                    <a:pt x="155714" y="5283"/>
                  </a:lnTo>
                  <a:close/>
                </a:path>
              </a:pathLst>
            </a:custGeom>
            <a:solidFill>
              <a:srgbClr val="FAC60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573959" y="1138300"/>
              <a:ext cx="6642" cy="2565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556455" y="1083891"/>
              <a:ext cx="76104" cy="82643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565742" y="1137170"/>
              <a:ext cx="29248" cy="15773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543159" y="1040348"/>
              <a:ext cx="314471" cy="127342"/>
            </a:xfrm>
            <a:prstGeom prst="rect">
              <a:avLst/>
            </a:prstGeom>
          </p:spPr>
        </p:pic>
      </p:grpSp>
      <p:grpSp>
        <p:nvGrpSpPr>
          <p:cNvPr id="17" name="object 17"/>
          <p:cNvGrpSpPr/>
          <p:nvPr/>
        </p:nvGrpSpPr>
        <p:grpSpPr>
          <a:xfrm>
            <a:off x="2365904" y="642910"/>
            <a:ext cx="101600" cy="57785"/>
            <a:chOff x="2365904" y="642910"/>
            <a:chExt cx="101600" cy="57785"/>
          </a:xfrm>
        </p:grpSpPr>
        <p:pic>
          <p:nvPicPr>
            <p:cNvPr id="18" name="object 1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433345" y="693368"/>
              <a:ext cx="33858" cy="6921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2375940" y="654590"/>
              <a:ext cx="37465" cy="31750"/>
            </a:xfrm>
            <a:custGeom>
              <a:avLst/>
              <a:gdLst/>
              <a:ahLst/>
              <a:cxnLst/>
              <a:rect l="l" t="t" r="r" b="b"/>
              <a:pathLst>
                <a:path w="37464" h="31750">
                  <a:moveTo>
                    <a:pt x="15100" y="0"/>
                  </a:moveTo>
                  <a:lnTo>
                    <a:pt x="14376" y="177"/>
                  </a:lnTo>
                  <a:lnTo>
                    <a:pt x="14040" y="533"/>
                  </a:lnTo>
                  <a:lnTo>
                    <a:pt x="13995" y="2082"/>
                  </a:lnTo>
                  <a:lnTo>
                    <a:pt x="14096" y="2387"/>
                  </a:lnTo>
                  <a:lnTo>
                    <a:pt x="14414" y="15824"/>
                  </a:lnTo>
                  <a:lnTo>
                    <a:pt x="4038" y="20459"/>
                  </a:lnTo>
                  <a:lnTo>
                    <a:pt x="1676" y="21399"/>
                  </a:lnTo>
                  <a:lnTo>
                    <a:pt x="419" y="21717"/>
                  </a:lnTo>
                  <a:lnTo>
                    <a:pt x="0" y="21755"/>
                  </a:lnTo>
                  <a:lnTo>
                    <a:pt x="2971" y="22898"/>
                  </a:lnTo>
                  <a:lnTo>
                    <a:pt x="11582" y="26377"/>
                  </a:lnTo>
                  <a:lnTo>
                    <a:pt x="18745" y="31203"/>
                  </a:lnTo>
                  <a:lnTo>
                    <a:pt x="29286" y="30454"/>
                  </a:lnTo>
                  <a:lnTo>
                    <a:pt x="36804" y="17792"/>
                  </a:lnTo>
                  <a:lnTo>
                    <a:pt x="37020" y="17500"/>
                  </a:lnTo>
                  <a:lnTo>
                    <a:pt x="37325" y="16992"/>
                  </a:lnTo>
                  <a:lnTo>
                    <a:pt x="35890" y="14020"/>
                  </a:lnTo>
                  <a:lnTo>
                    <a:pt x="35255" y="12192"/>
                  </a:lnTo>
                  <a:lnTo>
                    <a:pt x="35090" y="11798"/>
                  </a:lnTo>
                  <a:lnTo>
                    <a:pt x="29946" y="3937"/>
                  </a:lnTo>
                  <a:lnTo>
                    <a:pt x="21666" y="1346"/>
                  </a:lnTo>
                  <a:lnTo>
                    <a:pt x="18046" y="533"/>
                  </a:lnTo>
                  <a:lnTo>
                    <a:pt x="15100" y="0"/>
                  </a:lnTo>
                  <a:close/>
                </a:path>
              </a:pathLst>
            </a:custGeom>
            <a:solidFill>
              <a:srgbClr val="1285C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2365904" y="642910"/>
              <a:ext cx="99695" cy="56515"/>
            </a:xfrm>
            <a:custGeom>
              <a:avLst/>
              <a:gdLst/>
              <a:ahLst/>
              <a:cxnLst/>
              <a:rect l="l" t="t" r="r" b="b"/>
              <a:pathLst>
                <a:path w="99694" h="56515">
                  <a:moveTo>
                    <a:pt x="74412" y="28244"/>
                  </a:moveTo>
                  <a:lnTo>
                    <a:pt x="47536" y="28244"/>
                  </a:lnTo>
                  <a:lnTo>
                    <a:pt x="48152" y="29870"/>
                  </a:lnTo>
                  <a:lnTo>
                    <a:pt x="48641" y="31584"/>
                  </a:lnTo>
                  <a:lnTo>
                    <a:pt x="70167" y="54635"/>
                  </a:lnTo>
                  <a:lnTo>
                    <a:pt x="73079" y="55276"/>
                  </a:lnTo>
                  <a:lnTo>
                    <a:pt x="80146" y="55954"/>
                  </a:lnTo>
                  <a:lnTo>
                    <a:pt x="89418" y="55077"/>
                  </a:lnTo>
                  <a:lnTo>
                    <a:pt x="94132" y="53149"/>
                  </a:lnTo>
                  <a:lnTo>
                    <a:pt x="81340" y="53136"/>
                  </a:lnTo>
                  <a:lnTo>
                    <a:pt x="76073" y="52565"/>
                  </a:lnTo>
                  <a:lnTo>
                    <a:pt x="90545" y="52565"/>
                  </a:lnTo>
                  <a:lnTo>
                    <a:pt x="96735" y="48933"/>
                  </a:lnTo>
                  <a:lnTo>
                    <a:pt x="91734" y="47757"/>
                  </a:lnTo>
                  <a:lnTo>
                    <a:pt x="84964" y="43786"/>
                  </a:lnTo>
                  <a:lnTo>
                    <a:pt x="77663" y="35381"/>
                  </a:lnTo>
                  <a:lnTo>
                    <a:pt x="74412" y="28244"/>
                  </a:lnTo>
                  <a:close/>
                </a:path>
                <a:path w="99694" h="56515">
                  <a:moveTo>
                    <a:pt x="69951" y="54597"/>
                  </a:moveTo>
                  <a:lnTo>
                    <a:pt x="70127" y="54635"/>
                  </a:lnTo>
                  <a:lnTo>
                    <a:pt x="69951" y="54597"/>
                  </a:lnTo>
                  <a:close/>
                </a:path>
                <a:path w="99694" h="56515">
                  <a:moveTo>
                    <a:pt x="97497" y="48475"/>
                  </a:moveTo>
                  <a:lnTo>
                    <a:pt x="90233" y="53098"/>
                  </a:lnTo>
                  <a:lnTo>
                    <a:pt x="81534" y="53149"/>
                  </a:lnTo>
                  <a:lnTo>
                    <a:pt x="94132" y="53149"/>
                  </a:lnTo>
                  <a:lnTo>
                    <a:pt x="99161" y="51092"/>
                  </a:lnTo>
                  <a:lnTo>
                    <a:pt x="98501" y="49987"/>
                  </a:lnTo>
                  <a:lnTo>
                    <a:pt x="98107" y="49390"/>
                  </a:lnTo>
                  <a:lnTo>
                    <a:pt x="98686" y="48996"/>
                  </a:lnTo>
                  <a:lnTo>
                    <a:pt x="97840" y="48983"/>
                  </a:lnTo>
                  <a:lnTo>
                    <a:pt x="97497" y="48475"/>
                  </a:lnTo>
                  <a:close/>
                </a:path>
                <a:path w="99694" h="56515">
                  <a:moveTo>
                    <a:pt x="81412" y="53136"/>
                  </a:moveTo>
                  <a:close/>
                </a:path>
                <a:path w="99694" h="56515">
                  <a:moveTo>
                    <a:pt x="90545" y="52565"/>
                  </a:moveTo>
                  <a:lnTo>
                    <a:pt x="76073" y="52565"/>
                  </a:lnTo>
                  <a:lnTo>
                    <a:pt x="81412" y="53136"/>
                  </a:lnTo>
                  <a:lnTo>
                    <a:pt x="89636" y="53098"/>
                  </a:lnTo>
                  <a:lnTo>
                    <a:pt x="90545" y="52565"/>
                  </a:lnTo>
                  <a:close/>
                </a:path>
                <a:path w="99694" h="56515">
                  <a:moveTo>
                    <a:pt x="98742" y="48958"/>
                  </a:moveTo>
                  <a:lnTo>
                    <a:pt x="98412" y="48996"/>
                  </a:lnTo>
                  <a:lnTo>
                    <a:pt x="98686" y="48996"/>
                  </a:lnTo>
                  <a:close/>
                </a:path>
                <a:path w="99694" h="56515">
                  <a:moveTo>
                    <a:pt x="7010" y="14211"/>
                  </a:moveTo>
                  <a:lnTo>
                    <a:pt x="4521" y="14871"/>
                  </a:lnTo>
                  <a:lnTo>
                    <a:pt x="0" y="20078"/>
                  </a:lnTo>
                  <a:lnTo>
                    <a:pt x="1911" y="26708"/>
                  </a:lnTo>
                  <a:lnTo>
                    <a:pt x="2997" y="31102"/>
                  </a:lnTo>
                  <a:lnTo>
                    <a:pt x="8242" y="33731"/>
                  </a:lnTo>
                  <a:lnTo>
                    <a:pt x="10337" y="33705"/>
                  </a:lnTo>
                  <a:lnTo>
                    <a:pt x="12623" y="32727"/>
                  </a:lnTo>
                  <a:lnTo>
                    <a:pt x="18513" y="30568"/>
                  </a:lnTo>
                  <a:lnTo>
                    <a:pt x="8788" y="30568"/>
                  </a:lnTo>
                  <a:lnTo>
                    <a:pt x="6019" y="29184"/>
                  </a:lnTo>
                  <a:lnTo>
                    <a:pt x="5067" y="26708"/>
                  </a:lnTo>
                  <a:lnTo>
                    <a:pt x="4820" y="25717"/>
                  </a:lnTo>
                  <a:lnTo>
                    <a:pt x="4461" y="24523"/>
                  </a:lnTo>
                  <a:lnTo>
                    <a:pt x="3708" y="20497"/>
                  </a:lnTo>
                  <a:lnTo>
                    <a:pt x="6086" y="17767"/>
                  </a:lnTo>
                  <a:lnTo>
                    <a:pt x="7658" y="17424"/>
                  </a:lnTo>
                  <a:lnTo>
                    <a:pt x="15220" y="17424"/>
                  </a:lnTo>
                  <a:lnTo>
                    <a:pt x="15062" y="17399"/>
                  </a:lnTo>
                  <a:lnTo>
                    <a:pt x="13322" y="15595"/>
                  </a:lnTo>
                  <a:lnTo>
                    <a:pt x="10858" y="14859"/>
                  </a:lnTo>
                  <a:lnTo>
                    <a:pt x="10325" y="14719"/>
                  </a:lnTo>
                  <a:lnTo>
                    <a:pt x="7010" y="14211"/>
                  </a:lnTo>
                  <a:close/>
                </a:path>
                <a:path w="99694" h="56515">
                  <a:moveTo>
                    <a:pt x="24131" y="14363"/>
                  </a:moveTo>
                  <a:lnTo>
                    <a:pt x="21056" y="14363"/>
                  </a:lnTo>
                  <a:lnTo>
                    <a:pt x="21132" y="14782"/>
                  </a:lnTo>
                  <a:lnTo>
                    <a:pt x="21131" y="17399"/>
                  </a:lnTo>
                  <a:lnTo>
                    <a:pt x="21348" y="26174"/>
                  </a:lnTo>
                  <a:lnTo>
                    <a:pt x="11493" y="29870"/>
                  </a:lnTo>
                  <a:lnTo>
                    <a:pt x="9982" y="30518"/>
                  </a:lnTo>
                  <a:lnTo>
                    <a:pt x="8788" y="30568"/>
                  </a:lnTo>
                  <a:lnTo>
                    <a:pt x="18513" y="30568"/>
                  </a:lnTo>
                  <a:lnTo>
                    <a:pt x="24472" y="28384"/>
                  </a:lnTo>
                  <a:lnTo>
                    <a:pt x="24131" y="14363"/>
                  </a:lnTo>
                  <a:close/>
                </a:path>
                <a:path w="99694" h="56515">
                  <a:moveTo>
                    <a:pt x="69634" y="11658"/>
                  </a:moveTo>
                  <a:lnTo>
                    <a:pt x="25234" y="11658"/>
                  </a:lnTo>
                  <a:lnTo>
                    <a:pt x="26771" y="11976"/>
                  </a:lnTo>
                  <a:lnTo>
                    <a:pt x="38722" y="13703"/>
                  </a:lnTo>
                  <a:lnTo>
                    <a:pt x="45123" y="23482"/>
                  </a:lnTo>
                  <a:lnTo>
                    <a:pt x="45306" y="23926"/>
                  </a:lnTo>
                  <a:lnTo>
                    <a:pt x="46228" y="26555"/>
                  </a:lnTo>
                  <a:lnTo>
                    <a:pt x="48298" y="30530"/>
                  </a:lnTo>
                  <a:lnTo>
                    <a:pt x="48069" y="29730"/>
                  </a:lnTo>
                  <a:lnTo>
                    <a:pt x="47811" y="28968"/>
                  </a:lnTo>
                  <a:lnTo>
                    <a:pt x="47536" y="28244"/>
                  </a:lnTo>
                  <a:lnTo>
                    <a:pt x="74412" y="28244"/>
                  </a:lnTo>
                  <a:lnTo>
                    <a:pt x="71069" y="20904"/>
                  </a:lnTo>
                  <a:lnTo>
                    <a:pt x="70196" y="12705"/>
                  </a:lnTo>
                  <a:lnTo>
                    <a:pt x="69634" y="11658"/>
                  </a:lnTo>
                  <a:close/>
                </a:path>
                <a:path w="99694" h="56515">
                  <a:moveTo>
                    <a:pt x="17181" y="17729"/>
                  </a:moveTo>
                  <a:lnTo>
                    <a:pt x="9677" y="17729"/>
                  </a:lnTo>
                  <a:lnTo>
                    <a:pt x="9855" y="17767"/>
                  </a:lnTo>
                  <a:lnTo>
                    <a:pt x="10541" y="17970"/>
                  </a:lnTo>
                  <a:lnTo>
                    <a:pt x="12941" y="18986"/>
                  </a:lnTo>
                  <a:lnTo>
                    <a:pt x="13906" y="21513"/>
                  </a:lnTo>
                  <a:lnTo>
                    <a:pt x="13677" y="22580"/>
                  </a:lnTo>
                  <a:lnTo>
                    <a:pt x="13100" y="23482"/>
                  </a:lnTo>
                  <a:lnTo>
                    <a:pt x="12985" y="23926"/>
                  </a:lnTo>
                  <a:lnTo>
                    <a:pt x="13931" y="24523"/>
                  </a:lnTo>
                  <a:lnTo>
                    <a:pt x="13525" y="25044"/>
                  </a:lnTo>
                  <a:lnTo>
                    <a:pt x="13220" y="25349"/>
                  </a:lnTo>
                  <a:lnTo>
                    <a:pt x="17259" y="25717"/>
                  </a:lnTo>
                  <a:lnTo>
                    <a:pt x="18821" y="23926"/>
                  </a:lnTo>
                  <a:lnTo>
                    <a:pt x="20231" y="21450"/>
                  </a:lnTo>
                  <a:lnTo>
                    <a:pt x="20802" y="18110"/>
                  </a:lnTo>
                  <a:lnTo>
                    <a:pt x="18732" y="17945"/>
                  </a:lnTo>
                  <a:lnTo>
                    <a:pt x="17181" y="17729"/>
                  </a:lnTo>
                  <a:close/>
                </a:path>
                <a:path w="99694" h="56515">
                  <a:moveTo>
                    <a:pt x="9761" y="17752"/>
                  </a:moveTo>
                  <a:close/>
                </a:path>
                <a:path w="99694" h="56515">
                  <a:moveTo>
                    <a:pt x="15220" y="17424"/>
                  </a:moveTo>
                  <a:lnTo>
                    <a:pt x="7658" y="17424"/>
                  </a:lnTo>
                  <a:lnTo>
                    <a:pt x="9761" y="17752"/>
                  </a:lnTo>
                  <a:lnTo>
                    <a:pt x="17181" y="17729"/>
                  </a:lnTo>
                  <a:lnTo>
                    <a:pt x="15220" y="17424"/>
                  </a:lnTo>
                  <a:close/>
                </a:path>
                <a:path w="99694" h="56515">
                  <a:moveTo>
                    <a:pt x="21061" y="14579"/>
                  </a:moveTo>
                  <a:lnTo>
                    <a:pt x="21066" y="14782"/>
                  </a:lnTo>
                  <a:lnTo>
                    <a:pt x="21061" y="14579"/>
                  </a:lnTo>
                  <a:close/>
                </a:path>
                <a:path w="99694" h="56515">
                  <a:moveTo>
                    <a:pt x="24879" y="8432"/>
                  </a:moveTo>
                  <a:lnTo>
                    <a:pt x="23025" y="8801"/>
                  </a:lnTo>
                  <a:lnTo>
                    <a:pt x="20430" y="11658"/>
                  </a:lnTo>
                  <a:lnTo>
                    <a:pt x="20309" y="11976"/>
                  </a:lnTo>
                  <a:lnTo>
                    <a:pt x="21061" y="14579"/>
                  </a:lnTo>
                  <a:lnTo>
                    <a:pt x="21056" y="14363"/>
                  </a:lnTo>
                  <a:lnTo>
                    <a:pt x="24131" y="14363"/>
                  </a:lnTo>
                  <a:lnTo>
                    <a:pt x="24019" y="13703"/>
                  </a:lnTo>
                  <a:lnTo>
                    <a:pt x="23939" y="13436"/>
                  </a:lnTo>
                  <a:lnTo>
                    <a:pt x="23837" y="12471"/>
                  </a:lnTo>
                  <a:lnTo>
                    <a:pt x="24422" y="11836"/>
                  </a:lnTo>
                  <a:lnTo>
                    <a:pt x="25234" y="11658"/>
                  </a:lnTo>
                  <a:lnTo>
                    <a:pt x="69634" y="11658"/>
                  </a:lnTo>
                  <a:lnTo>
                    <a:pt x="68345" y="9258"/>
                  </a:lnTo>
                  <a:lnTo>
                    <a:pt x="28879" y="9258"/>
                  </a:lnTo>
                  <a:lnTo>
                    <a:pt x="27901" y="9042"/>
                  </a:lnTo>
                  <a:lnTo>
                    <a:pt x="27317" y="8953"/>
                  </a:lnTo>
                  <a:lnTo>
                    <a:pt x="24879" y="8432"/>
                  </a:lnTo>
                  <a:close/>
                </a:path>
                <a:path w="99694" h="56515">
                  <a:moveTo>
                    <a:pt x="47332" y="0"/>
                  </a:moveTo>
                  <a:lnTo>
                    <a:pt x="45288" y="1752"/>
                  </a:lnTo>
                  <a:lnTo>
                    <a:pt x="37909" y="6324"/>
                  </a:lnTo>
                  <a:lnTo>
                    <a:pt x="28879" y="9258"/>
                  </a:lnTo>
                  <a:lnTo>
                    <a:pt x="68345" y="9258"/>
                  </a:lnTo>
                  <a:lnTo>
                    <a:pt x="67613" y="7894"/>
                  </a:lnTo>
                  <a:lnTo>
                    <a:pt x="61255" y="4600"/>
                  </a:lnTo>
                  <a:lnTo>
                    <a:pt x="49060" y="952"/>
                  </a:lnTo>
                  <a:lnTo>
                    <a:pt x="47332" y="0"/>
                  </a:lnTo>
                  <a:close/>
                </a:path>
              </a:pathLst>
            </a:custGeom>
            <a:solidFill>
              <a:srgbClr val="9DD3F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2369655" y="660501"/>
              <a:ext cx="16510" cy="15875"/>
            </a:xfrm>
            <a:custGeom>
              <a:avLst/>
              <a:gdLst/>
              <a:ahLst/>
              <a:cxnLst/>
              <a:rect l="l" t="t" r="r" b="b"/>
              <a:pathLst>
                <a:path w="16510" h="15875">
                  <a:moveTo>
                    <a:pt x="13589" y="8026"/>
                  </a:moveTo>
                  <a:lnTo>
                    <a:pt x="12687" y="7912"/>
                  </a:lnTo>
                  <a:lnTo>
                    <a:pt x="11772" y="7797"/>
                  </a:lnTo>
                  <a:lnTo>
                    <a:pt x="11455" y="7759"/>
                  </a:lnTo>
                  <a:lnTo>
                    <a:pt x="10401" y="7632"/>
                  </a:lnTo>
                  <a:lnTo>
                    <a:pt x="10680" y="7264"/>
                  </a:lnTo>
                  <a:lnTo>
                    <a:pt x="9105" y="6261"/>
                  </a:lnTo>
                  <a:lnTo>
                    <a:pt x="9918" y="4991"/>
                  </a:lnTo>
                  <a:lnTo>
                    <a:pt x="10147" y="3924"/>
                  </a:lnTo>
                  <a:lnTo>
                    <a:pt x="9182" y="1397"/>
                  </a:lnTo>
                  <a:lnTo>
                    <a:pt x="6781" y="393"/>
                  </a:lnTo>
                  <a:lnTo>
                    <a:pt x="5842" y="139"/>
                  </a:lnTo>
                  <a:lnTo>
                    <a:pt x="5003" y="12"/>
                  </a:lnTo>
                  <a:lnTo>
                    <a:pt x="4076" y="0"/>
                  </a:lnTo>
                  <a:lnTo>
                    <a:pt x="3251" y="177"/>
                  </a:lnTo>
                  <a:lnTo>
                    <a:pt x="2527" y="482"/>
                  </a:lnTo>
                  <a:lnTo>
                    <a:pt x="1879" y="876"/>
                  </a:lnTo>
                  <a:lnTo>
                    <a:pt x="1346" y="1320"/>
                  </a:lnTo>
                  <a:lnTo>
                    <a:pt x="0" y="3187"/>
                  </a:lnTo>
                  <a:lnTo>
                    <a:pt x="685" y="6858"/>
                  </a:lnTo>
                  <a:lnTo>
                    <a:pt x="1092" y="8229"/>
                  </a:lnTo>
                  <a:lnTo>
                    <a:pt x="1308" y="9118"/>
                  </a:lnTo>
                  <a:lnTo>
                    <a:pt x="2260" y="11595"/>
                  </a:lnTo>
                  <a:lnTo>
                    <a:pt x="5041" y="12979"/>
                  </a:lnTo>
                  <a:lnTo>
                    <a:pt x="6223" y="12928"/>
                  </a:lnTo>
                  <a:lnTo>
                    <a:pt x="7962" y="12192"/>
                  </a:lnTo>
                  <a:lnTo>
                    <a:pt x="10998" y="11061"/>
                  </a:lnTo>
                  <a:lnTo>
                    <a:pt x="13589" y="8026"/>
                  </a:lnTo>
                  <a:close/>
                </a:path>
                <a:path w="16510" h="15875">
                  <a:moveTo>
                    <a:pt x="16040" y="9829"/>
                  </a:moveTo>
                  <a:lnTo>
                    <a:pt x="12788" y="13703"/>
                  </a:lnTo>
                  <a:lnTo>
                    <a:pt x="8877" y="15138"/>
                  </a:lnTo>
                  <a:lnTo>
                    <a:pt x="8255" y="15405"/>
                  </a:lnTo>
                  <a:lnTo>
                    <a:pt x="7658" y="15595"/>
                  </a:lnTo>
                  <a:lnTo>
                    <a:pt x="7073" y="15722"/>
                  </a:lnTo>
                  <a:lnTo>
                    <a:pt x="10972" y="15773"/>
                  </a:lnTo>
                  <a:lnTo>
                    <a:pt x="14427" y="11950"/>
                  </a:lnTo>
                  <a:lnTo>
                    <a:pt x="16040" y="9829"/>
                  </a:lnTo>
                  <a:close/>
                </a:path>
              </a:pathLst>
            </a:custGeom>
            <a:solidFill>
              <a:srgbClr val="1285C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2" name="object 22"/>
          <p:cNvGrpSpPr/>
          <p:nvPr/>
        </p:nvGrpSpPr>
        <p:grpSpPr>
          <a:xfrm>
            <a:off x="2228689" y="546162"/>
            <a:ext cx="477520" cy="654050"/>
            <a:chOff x="2228689" y="546162"/>
            <a:chExt cx="477520" cy="654050"/>
          </a:xfrm>
        </p:grpSpPr>
        <p:pic>
          <p:nvPicPr>
            <p:cNvPr id="23" name="object 2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301646" y="666851"/>
              <a:ext cx="12280" cy="12776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2237415" y="610693"/>
              <a:ext cx="300641" cy="589058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2505722" y="1138300"/>
              <a:ext cx="6642" cy="2565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2453760" y="1083891"/>
              <a:ext cx="76104" cy="82643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2491346" y="1137171"/>
              <a:ext cx="29248" cy="15773"/>
            </a:xfrm>
            <a:prstGeom prst="rect">
              <a:avLst/>
            </a:prstGeom>
          </p:spPr>
        </p:pic>
        <p:sp>
          <p:nvSpPr>
            <p:cNvPr id="28" name="object 28"/>
            <p:cNvSpPr/>
            <p:nvPr/>
          </p:nvSpPr>
          <p:spPr>
            <a:xfrm>
              <a:off x="2532797" y="546162"/>
              <a:ext cx="20955" cy="20320"/>
            </a:xfrm>
            <a:custGeom>
              <a:avLst/>
              <a:gdLst/>
              <a:ahLst/>
              <a:cxnLst/>
              <a:rect l="l" t="t" r="r" b="b"/>
              <a:pathLst>
                <a:path w="20955" h="20320">
                  <a:moveTo>
                    <a:pt x="16090" y="0"/>
                  </a:moveTo>
                  <a:lnTo>
                    <a:pt x="10363" y="0"/>
                  </a:lnTo>
                  <a:lnTo>
                    <a:pt x="4635" y="0"/>
                  </a:lnTo>
                  <a:lnTo>
                    <a:pt x="0" y="4533"/>
                  </a:lnTo>
                  <a:lnTo>
                    <a:pt x="0" y="15697"/>
                  </a:lnTo>
                  <a:lnTo>
                    <a:pt x="4635" y="20231"/>
                  </a:lnTo>
                  <a:lnTo>
                    <a:pt x="16090" y="20231"/>
                  </a:lnTo>
                  <a:lnTo>
                    <a:pt x="20726" y="15697"/>
                  </a:lnTo>
                  <a:lnTo>
                    <a:pt x="20726" y="4533"/>
                  </a:lnTo>
                  <a:lnTo>
                    <a:pt x="16090" y="0"/>
                  </a:lnTo>
                  <a:close/>
                </a:path>
              </a:pathLst>
            </a:custGeom>
            <a:solidFill>
              <a:srgbClr val="A15B4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2422779" y="551598"/>
              <a:ext cx="128905" cy="86995"/>
            </a:xfrm>
            <a:custGeom>
              <a:avLst/>
              <a:gdLst/>
              <a:ahLst/>
              <a:cxnLst/>
              <a:rect l="l" t="t" r="r" b="b"/>
              <a:pathLst>
                <a:path w="128905" h="86995">
                  <a:moveTo>
                    <a:pt x="9779" y="84848"/>
                  </a:moveTo>
                  <a:lnTo>
                    <a:pt x="6121" y="70827"/>
                  </a:lnTo>
                  <a:lnTo>
                    <a:pt x="4025" y="69240"/>
                  </a:lnTo>
                  <a:lnTo>
                    <a:pt x="1981" y="67500"/>
                  </a:lnTo>
                  <a:lnTo>
                    <a:pt x="0" y="65570"/>
                  </a:lnTo>
                  <a:lnTo>
                    <a:pt x="2451" y="82880"/>
                  </a:lnTo>
                  <a:lnTo>
                    <a:pt x="9779" y="84848"/>
                  </a:lnTo>
                  <a:close/>
                </a:path>
                <a:path w="128905" h="86995">
                  <a:moveTo>
                    <a:pt x="24650" y="86410"/>
                  </a:moveTo>
                  <a:lnTo>
                    <a:pt x="23406" y="84480"/>
                  </a:lnTo>
                  <a:lnTo>
                    <a:pt x="21894" y="82042"/>
                  </a:lnTo>
                  <a:lnTo>
                    <a:pt x="20256" y="79222"/>
                  </a:lnTo>
                  <a:lnTo>
                    <a:pt x="15798" y="77216"/>
                  </a:lnTo>
                  <a:lnTo>
                    <a:pt x="11290" y="74650"/>
                  </a:lnTo>
                  <a:lnTo>
                    <a:pt x="6959" y="71450"/>
                  </a:lnTo>
                  <a:lnTo>
                    <a:pt x="7823" y="73469"/>
                  </a:lnTo>
                  <a:lnTo>
                    <a:pt x="22682" y="86194"/>
                  </a:lnTo>
                  <a:lnTo>
                    <a:pt x="24650" y="86410"/>
                  </a:lnTo>
                  <a:close/>
                </a:path>
                <a:path w="128905" h="86995">
                  <a:moveTo>
                    <a:pt x="125171" y="2095"/>
                  </a:moveTo>
                  <a:lnTo>
                    <a:pt x="123024" y="0"/>
                  </a:lnTo>
                  <a:lnTo>
                    <a:pt x="120370" y="0"/>
                  </a:lnTo>
                  <a:lnTo>
                    <a:pt x="117716" y="0"/>
                  </a:lnTo>
                  <a:lnTo>
                    <a:pt x="115570" y="2095"/>
                  </a:lnTo>
                  <a:lnTo>
                    <a:pt x="115570" y="7277"/>
                  </a:lnTo>
                  <a:lnTo>
                    <a:pt x="117716" y="9372"/>
                  </a:lnTo>
                  <a:lnTo>
                    <a:pt x="123024" y="9372"/>
                  </a:lnTo>
                  <a:lnTo>
                    <a:pt x="125171" y="7277"/>
                  </a:lnTo>
                  <a:lnTo>
                    <a:pt x="125171" y="2095"/>
                  </a:lnTo>
                  <a:close/>
                </a:path>
                <a:path w="128905" h="86995">
                  <a:moveTo>
                    <a:pt x="128663" y="23241"/>
                  </a:moveTo>
                  <a:lnTo>
                    <a:pt x="126123" y="24320"/>
                  </a:lnTo>
                  <a:lnTo>
                    <a:pt x="123329" y="24917"/>
                  </a:lnTo>
                  <a:lnTo>
                    <a:pt x="117551" y="24917"/>
                  </a:lnTo>
                  <a:lnTo>
                    <a:pt x="114858" y="24371"/>
                  </a:lnTo>
                  <a:lnTo>
                    <a:pt x="112407" y="23368"/>
                  </a:lnTo>
                  <a:lnTo>
                    <a:pt x="112839" y="34937"/>
                  </a:lnTo>
                  <a:lnTo>
                    <a:pt x="113563" y="58127"/>
                  </a:lnTo>
                  <a:lnTo>
                    <a:pt x="115404" y="57962"/>
                  </a:lnTo>
                  <a:lnTo>
                    <a:pt x="115125" y="56908"/>
                  </a:lnTo>
                  <a:lnTo>
                    <a:pt x="115100" y="56781"/>
                  </a:lnTo>
                  <a:lnTo>
                    <a:pt x="114833" y="56908"/>
                  </a:lnTo>
                  <a:lnTo>
                    <a:pt x="115087" y="56743"/>
                  </a:lnTo>
                  <a:lnTo>
                    <a:pt x="120345" y="54406"/>
                  </a:lnTo>
                  <a:lnTo>
                    <a:pt x="125056" y="55943"/>
                  </a:lnTo>
                  <a:lnTo>
                    <a:pt x="126682" y="56629"/>
                  </a:lnTo>
                  <a:lnTo>
                    <a:pt x="126923" y="54406"/>
                  </a:lnTo>
                  <a:lnTo>
                    <a:pt x="127622" y="47929"/>
                  </a:lnTo>
                  <a:lnTo>
                    <a:pt x="128206" y="40068"/>
                  </a:lnTo>
                  <a:lnTo>
                    <a:pt x="128536" y="32131"/>
                  </a:lnTo>
                  <a:lnTo>
                    <a:pt x="128638" y="24917"/>
                  </a:lnTo>
                  <a:lnTo>
                    <a:pt x="128663" y="23241"/>
                  </a:lnTo>
                  <a:close/>
                </a:path>
              </a:pathLst>
            </a:custGeom>
            <a:solidFill>
              <a:srgbClr val="FAC60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2539644" y="579589"/>
              <a:ext cx="8255" cy="19685"/>
            </a:xfrm>
            <a:custGeom>
              <a:avLst/>
              <a:gdLst/>
              <a:ahLst/>
              <a:cxnLst/>
              <a:rect l="l" t="t" r="r" b="b"/>
              <a:pathLst>
                <a:path w="8255" h="19684">
                  <a:moveTo>
                    <a:pt x="7531" y="5448"/>
                  </a:moveTo>
                  <a:lnTo>
                    <a:pt x="6858" y="4419"/>
                  </a:lnTo>
                  <a:lnTo>
                    <a:pt x="7264" y="3098"/>
                  </a:lnTo>
                  <a:lnTo>
                    <a:pt x="6794" y="1689"/>
                  </a:lnTo>
                  <a:lnTo>
                    <a:pt x="4076" y="0"/>
                  </a:lnTo>
                  <a:lnTo>
                    <a:pt x="1955" y="495"/>
                  </a:lnTo>
                  <a:lnTo>
                    <a:pt x="25" y="3175"/>
                  </a:lnTo>
                  <a:lnTo>
                    <a:pt x="0" y="4597"/>
                  </a:lnTo>
                  <a:lnTo>
                    <a:pt x="673" y="5626"/>
                  </a:lnTo>
                  <a:lnTo>
                    <a:pt x="266" y="6946"/>
                  </a:lnTo>
                  <a:lnTo>
                    <a:pt x="736" y="8356"/>
                  </a:lnTo>
                  <a:lnTo>
                    <a:pt x="2082" y="9194"/>
                  </a:lnTo>
                  <a:lnTo>
                    <a:pt x="2400" y="9334"/>
                  </a:lnTo>
                  <a:lnTo>
                    <a:pt x="3289" y="8953"/>
                  </a:lnTo>
                  <a:lnTo>
                    <a:pt x="4305" y="8902"/>
                  </a:lnTo>
                  <a:lnTo>
                    <a:pt x="5194" y="9245"/>
                  </a:lnTo>
                  <a:lnTo>
                    <a:pt x="5765" y="8978"/>
                  </a:lnTo>
                  <a:lnTo>
                    <a:pt x="6286" y="8559"/>
                  </a:lnTo>
                  <a:lnTo>
                    <a:pt x="7505" y="6870"/>
                  </a:lnTo>
                  <a:lnTo>
                    <a:pt x="7531" y="5448"/>
                  </a:lnTo>
                  <a:close/>
                </a:path>
                <a:path w="8255" h="19684">
                  <a:moveTo>
                    <a:pt x="8255" y="15976"/>
                  </a:moveTo>
                  <a:lnTo>
                    <a:pt x="8140" y="14224"/>
                  </a:lnTo>
                  <a:lnTo>
                    <a:pt x="7086" y="13131"/>
                  </a:lnTo>
                  <a:lnTo>
                    <a:pt x="6972" y="13512"/>
                  </a:lnTo>
                  <a:lnTo>
                    <a:pt x="6794" y="13893"/>
                  </a:lnTo>
                  <a:lnTo>
                    <a:pt x="5384" y="15862"/>
                  </a:lnTo>
                  <a:lnTo>
                    <a:pt x="3149" y="16370"/>
                  </a:lnTo>
                  <a:lnTo>
                    <a:pt x="1320" y="15240"/>
                  </a:lnTo>
                  <a:lnTo>
                    <a:pt x="1117" y="15074"/>
                  </a:lnTo>
                  <a:lnTo>
                    <a:pt x="939" y="14884"/>
                  </a:lnTo>
                  <a:lnTo>
                    <a:pt x="533" y="16256"/>
                  </a:lnTo>
                  <a:lnTo>
                    <a:pt x="1028" y="17729"/>
                  </a:lnTo>
                  <a:lnTo>
                    <a:pt x="3873" y="19481"/>
                  </a:lnTo>
                  <a:lnTo>
                    <a:pt x="6096" y="18973"/>
                  </a:lnTo>
                  <a:lnTo>
                    <a:pt x="8255" y="15976"/>
                  </a:lnTo>
                  <a:close/>
                </a:path>
              </a:pathLst>
            </a:custGeom>
            <a:solidFill>
              <a:srgbClr val="A15B4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1" name="object 31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2228689" y="696067"/>
              <a:ext cx="477389" cy="471623"/>
            </a:xfrm>
            <a:prstGeom prst="rect">
              <a:avLst/>
            </a:prstGeom>
          </p:spPr>
        </p:pic>
        <p:sp>
          <p:nvSpPr>
            <p:cNvPr id="32" name="object 32"/>
            <p:cNvSpPr/>
            <p:nvPr/>
          </p:nvSpPr>
          <p:spPr>
            <a:xfrm>
              <a:off x="2539250" y="588111"/>
              <a:ext cx="8890" cy="19685"/>
            </a:xfrm>
            <a:custGeom>
              <a:avLst/>
              <a:gdLst/>
              <a:ahLst/>
              <a:cxnLst/>
              <a:rect l="l" t="t" r="r" b="b"/>
              <a:pathLst>
                <a:path w="8889" h="19684">
                  <a:moveTo>
                    <a:pt x="8089" y="4089"/>
                  </a:moveTo>
                  <a:lnTo>
                    <a:pt x="7747" y="1981"/>
                  </a:lnTo>
                  <a:lnTo>
                    <a:pt x="6146" y="990"/>
                  </a:lnTo>
                  <a:lnTo>
                    <a:pt x="4546" y="0"/>
                  </a:lnTo>
                  <a:lnTo>
                    <a:pt x="2311" y="508"/>
                  </a:lnTo>
                  <a:lnTo>
                    <a:pt x="0" y="3746"/>
                  </a:lnTo>
                  <a:lnTo>
                    <a:pt x="342" y="5867"/>
                  </a:lnTo>
                  <a:lnTo>
                    <a:pt x="3543" y="7835"/>
                  </a:lnTo>
                  <a:lnTo>
                    <a:pt x="5778" y="7327"/>
                  </a:lnTo>
                  <a:lnTo>
                    <a:pt x="8089" y="4089"/>
                  </a:lnTo>
                  <a:close/>
                </a:path>
                <a:path w="8889" h="19684">
                  <a:moveTo>
                    <a:pt x="8356" y="16090"/>
                  </a:moveTo>
                  <a:lnTo>
                    <a:pt x="7696" y="14960"/>
                  </a:lnTo>
                  <a:lnTo>
                    <a:pt x="8064" y="13550"/>
                  </a:lnTo>
                  <a:lnTo>
                    <a:pt x="7543" y="12065"/>
                  </a:lnTo>
                  <a:lnTo>
                    <a:pt x="4597" y="10236"/>
                  </a:lnTo>
                  <a:lnTo>
                    <a:pt x="2247" y="10769"/>
                  </a:lnTo>
                  <a:lnTo>
                    <a:pt x="152" y="13690"/>
                  </a:lnTo>
                  <a:lnTo>
                    <a:pt x="101" y="15189"/>
                  </a:lnTo>
                  <a:lnTo>
                    <a:pt x="762" y="16306"/>
                  </a:lnTo>
                  <a:lnTo>
                    <a:pt x="482" y="17399"/>
                  </a:lnTo>
                  <a:lnTo>
                    <a:pt x="723" y="18542"/>
                  </a:lnTo>
                  <a:lnTo>
                    <a:pt x="1435" y="19367"/>
                  </a:lnTo>
                  <a:lnTo>
                    <a:pt x="3594" y="18884"/>
                  </a:lnTo>
                  <a:lnTo>
                    <a:pt x="5537" y="18961"/>
                  </a:lnTo>
                  <a:lnTo>
                    <a:pt x="7086" y="19227"/>
                  </a:lnTo>
                  <a:lnTo>
                    <a:pt x="7366" y="18884"/>
                  </a:lnTo>
                  <a:lnTo>
                    <a:pt x="8305" y="17576"/>
                  </a:lnTo>
                  <a:lnTo>
                    <a:pt x="8356" y="16306"/>
                  </a:lnTo>
                  <a:lnTo>
                    <a:pt x="8356" y="16090"/>
                  </a:lnTo>
                  <a:close/>
                </a:path>
              </a:pathLst>
            </a:custGeom>
            <a:solidFill>
              <a:srgbClr val="A15B4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4" name="object 34"/>
          <p:cNvGrpSpPr/>
          <p:nvPr/>
        </p:nvGrpSpPr>
        <p:grpSpPr>
          <a:xfrm>
            <a:off x="589508" y="502453"/>
            <a:ext cx="1009650" cy="695960"/>
            <a:chOff x="589508" y="502453"/>
            <a:chExt cx="1009650" cy="695960"/>
          </a:xfrm>
        </p:grpSpPr>
        <p:sp>
          <p:nvSpPr>
            <p:cNvPr id="35" name="object 35"/>
            <p:cNvSpPr/>
            <p:nvPr/>
          </p:nvSpPr>
          <p:spPr>
            <a:xfrm>
              <a:off x="589508" y="502453"/>
              <a:ext cx="1009650" cy="695960"/>
            </a:xfrm>
            <a:custGeom>
              <a:avLst/>
              <a:gdLst/>
              <a:ahLst/>
              <a:cxnLst/>
              <a:rect l="l" t="t" r="r" b="b"/>
              <a:pathLst>
                <a:path w="1009650" h="695960">
                  <a:moveTo>
                    <a:pt x="1005497" y="0"/>
                  </a:moveTo>
                  <a:lnTo>
                    <a:pt x="323240" y="0"/>
                  </a:lnTo>
                  <a:lnTo>
                    <a:pt x="320141" y="1917"/>
                  </a:lnTo>
                  <a:lnTo>
                    <a:pt x="0" y="687895"/>
                  </a:lnTo>
                  <a:lnTo>
                    <a:pt x="6870" y="695375"/>
                  </a:lnTo>
                  <a:lnTo>
                    <a:pt x="1007122" y="331660"/>
                  </a:lnTo>
                  <a:lnTo>
                    <a:pt x="1009408" y="328345"/>
                  </a:lnTo>
                  <a:lnTo>
                    <a:pt x="1009408" y="3886"/>
                  </a:lnTo>
                  <a:lnTo>
                    <a:pt x="1005497" y="0"/>
                  </a:lnTo>
                  <a:close/>
                </a:path>
              </a:pathLst>
            </a:custGeom>
            <a:solidFill>
              <a:srgbClr val="F9344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926122" y="519912"/>
              <a:ext cx="653415" cy="297180"/>
            </a:xfrm>
            <a:custGeom>
              <a:avLst/>
              <a:gdLst/>
              <a:ahLst/>
              <a:cxnLst/>
              <a:rect l="l" t="t" r="r" b="b"/>
              <a:pathLst>
                <a:path w="653415" h="297180">
                  <a:moveTo>
                    <a:pt x="43078" y="50495"/>
                  </a:moveTo>
                  <a:lnTo>
                    <a:pt x="29159" y="50495"/>
                  </a:lnTo>
                  <a:lnTo>
                    <a:pt x="29159" y="87604"/>
                  </a:lnTo>
                  <a:lnTo>
                    <a:pt x="43078" y="87604"/>
                  </a:lnTo>
                  <a:lnTo>
                    <a:pt x="43078" y="50495"/>
                  </a:lnTo>
                  <a:close/>
                </a:path>
                <a:path w="653415" h="297180">
                  <a:moveTo>
                    <a:pt x="43078" y="1028"/>
                  </a:moveTo>
                  <a:lnTo>
                    <a:pt x="29159" y="1028"/>
                  </a:lnTo>
                  <a:lnTo>
                    <a:pt x="29159" y="38100"/>
                  </a:lnTo>
                  <a:lnTo>
                    <a:pt x="13652" y="38100"/>
                  </a:lnTo>
                  <a:lnTo>
                    <a:pt x="13652" y="1028"/>
                  </a:lnTo>
                  <a:lnTo>
                    <a:pt x="0" y="1028"/>
                  </a:lnTo>
                  <a:lnTo>
                    <a:pt x="0" y="87591"/>
                  </a:lnTo>
                  <a:lnTo>
                    <a:pt x="13652" y="87591"/>
                  </a:lnTo>
                  <a:lnTo>
                    <a:pt x="13652" y="50482"/>
                  </a:lnTo>
                  <a:lnTo>
                    <a:pt x="43078" y="50482"/>
                  </a:lnTo>
                  <a:lnTo>
                    <a:pt x="43078" y="38100"/>
                  </a:lnTo>
                  <a:lnTo>
                    <a:pt x="43078" y="1028"/>
                  </a:lnTo>
                  <a:close/>
                </a:path>
                <a:path w="653415" h="297180">
                  <a:moveTo>
                    <a:pt x="99555" y="87604"/>
                  </a:moveTo>
                  <a:lnTo>
                    <a:pt x="97015" y="71932"/>
                  </a:lnTo>
                  <a:lnTo>
                    <a:pt x="95135" y="60172"/>
                  </a:lnTo>
                  <a:lnTo>
                    <a:pt x="88099" y="16370"/>
                  </a:lnTo>
                  <a:lnTo>
                    <a:pt x="74942" y="16370"/>
                  </a:lnTo>
                  <a:lnTo>
                    <a:pt x="81521" y="60159"/>
                  </a:lnTo>
                  <a:lnTo>
                    <a:pt x="68376" y="60159"/>
                  </a:lnTo>
                  <a:lnTo>
                    <a:pt x="74942" y="16357"/>
                  </a:lnTo>
                  <a:lnTo>
                    <a:pt x="88099" y="16357"/>
                  </a:lnTo>
                  <a:lnTo>
                    <a:pt x="85623" y="1028"/>
                  </a:lnTo>
                  <a:lnTo>
                    <a:pt x="65633" y="1028"/>
                  </a:lnTo>
                  <a:lnTo>
                    <a:pt x="51714" y="87591"/>
                  </a:lnTo>
                  <a:lnTo>
                    <a:pt x="64262" y="87591"/>
                  </a:lnTo>
                  <a:lnTo>
                    <a:pt x="66636" y="71932"/>
                  </a:lnTo>
                  <a:lnTo>
                    <a:pt x="83426" y="71932"/>
                  </a:lnTo>
                  <a:lnTo>
                    <a:pt x="85750" y="87604"/>
                  </a:lnTo>
                  <a:lnTo>
                    <a:pt x="99555" y="87604"/>
                  </a:lnTo>
                  <a:close/>
                </a:path>
                <a:path w="653415" h="297180">
                  <a:moveTo>
                    <a:pt x="157175" y="75526"/>
                  </a:moveTo>
                  <a:lnTo>
                    <a:pt x="151231" y="75526"/>
                  </a:lnTo>
                  <a:lnTo>
                    <a:pt x="151231" y="75260"/>
                  </a:lnTo>
                  <a:lnTo>
                    <a:pt x="151244" y="1041"/>
                  </a:lnTo>
                  <a:lnTo>
                    <a:pt x="137325" y="1041"/>
                  </a:lnTo>
                  <a:lnTo>
                    <a:pt x="137325" y="75247"/>
                  </a:lnTo>
                  <a:lnTo>
                    <a:pt x="121805" y="75247"/>
                  </a:lnTo>
                  <a:lnTo>
                    <a:pt x="121805" y="1028"/>
                  </a:lnTo>
                  <a:lnTo>
                    <a:pt x="108127" y="1028"/>
                  </a:lnTo>
                  <a:lnTo>
                    <a:pt x="108127" y="87591"/>
                  </a:lnTo>
                  <a:lnTo>
                    <a:pt x="143891" y="87591"/>
                  </a:lnTo>
                  <a:lnTo>
                    <a:pt x="143891" y="99250"/>
                  </a:lnTo>
                  <a:lnTo>
                    <a:pt x="157175" y="99250"/>
                  </a:lnTo>
                  <a:lnTo>
                    <a:pt x="157175" y="75526"/>
                  </a:lnTo>
                  <a:close/>
                </a:path>
                <a:path w="653415" h="297180">
                  <a:moveTo>
                    <a:pt x="209854" y="26644"/>
                  </a:moveTo>
                  <a:lnTo>
                    <a:pt x="197637" y="26644"/>
                  </a:lnTo>
                  <a:lnTo>
                    <a:pt x="197637" y="87604"/>
                  </a:lnTo>
                  <a:lnTo>
                    <a:pt x="209854" y="87604"/>
                  </a:lnTo>
                  <a:lnTo>
                    <a:pt x="209854" y="26644"/>
                  </a:lnTo>
                  <a:close/>
                </a:path>
                <a:path w="653415" h="297180">
                  <a:moveTo>
                    <a:pt x="209854" y="1028"/>
                  </a:moveTo>
                  <a:lnTo>
                    <a:pt x="194868" y="1028"/>
                  </a:lnTo>
                  <a:lnTo>
                    <a:pt x="183692" y="36766"/>
                  </a:lnTo>
                  <a:lnTo>
                    <a:pt x="178752" y="55841"/>
                  </a:lnTo>
                  <a:lnTo>
                    <a:pt x="178739" y="1028"/>
                  </a:lnTo>
                  <a:lnTo>
                    <a:pt x="166547" y="1028"/>
                  </a:lnTo>
                  <a:lnTo>
                    <a:pt x="166547" y="87591"/>
                  </a:lnTo>
                  <a:lnTo>
                    <a:pt x="180594" y="87591"/>
                  </a:lnTo>
                  <a:lnTo>
                    <a:pt x="189712" y="55841"/>
                  </a:lnTo>
                  <a:lnTo>
                    <a:pt x="191985" y="47904"/>
                  </a:lnTo>
                  <a:lnTo>
                    <a:pt x="197637" y="26631"/>
                  </a:lnTo>
                  <a:lnTo>
                    <a:pt x="209854" y="26631"/>
                  </a:lnTo>
                  <a:lnTo>
                    <a:pt x="209854" y="1028"/>
                  </a:lnTo>
                  <a:close/>
                </a:path>
                <a:path w="653415" h="297180">
                  <a:moveTo>
                    <a:pt x="261467" y="7937"/>
                  </a:moveTo>
                  <a:lnTo>
                    <a:pt x="254127" y="0"/>
                  </a:lnTo>
                  <a:lnTo>
                    <a:pt x="247751" y="0"/>
                  </a:lnTo>
                  <a:lnTo>
                    <a:pt x="247751" y="14732"/>
                  </a:lnTo>
                  <a:lnTo>
                    <a:pt x="247751" y="73888"/>
                  </a:lnTo>
                  <a:lnTo>
                    <a:pt x="245097" y="76212"/>
                  </a:lnTo>
                  <a:lnTo>
                    <a:pt x="236397" y="76212"/>
                  </a:lnTo>
                  <a:lnTo>
                    <a:pt x="233654" y="73888"/>
                  </a:lnTo>
                  <a:lnTo>
                    <a:pt x="233654" y="14732"/>
                  </a:lnTo>
                  <a:lnTo>
                    <a:pt x="236397" y="12382"/>
                  </a:lnTo>
                  <a:lnTo>
                    <a:pt x="245071" y="12382"/>
                  </a:lnTo>
                  <a:lnTo>
                    <a:pt x="247751" y="14732"/>
                  </a:lnTo>
                  <a:lnTo>
                    <a:pt x="247751" y="0"/>
                  </a:lnTo>
                  <a:lnTo>
                    <a:pt x="227342" y="0"/>
                  </a:lnTo>
                  <a:lnTo>
                    <a:pt x="219964" y="7937"/>
                  </a:lnTo>
                  <a:lnTo>
                    <a:pt x="219964" y="80670"/>
                  </a:lnTo>
                  <a:lnTo>
                    <a:pt x="227342" y="88620"/>
                  </a:lnTo>
                  <a:lnTo>
                    <a:pt x="254127" y="88620"/>
                  </a:lnTo>
                  <a:lnTo>
                    <a:pt x="261467" y="80670"/>
                  </a:lnTo>
                  <a:lnTo>
                    <a:pt x="261467" y="76212"/>
                  </a:lnTo>
                  <a:lnTo>
                    <a:pt x="261442" y="12382"/>
                  </a:lnTo>
                  <a:lnTo>
                    <a:pt x="261467" y="7937"/>
                  </a:lnTo>
                  <a:close/>
                </a:path>
                <a:path w="653415" h="297180">
                  <a:moveTo>
                    <a:pt x="314718" y="50495"/>
                  </a:moveTo>
                  <a:lnTo>
                    <a:pt x="300812" y="50495"/>
                  </a:lnTo>
                  <a:lnTo>
                    <a:pt x="300812" y="87604"/>
                  </a:lnTo>
                  <a:lnTo>
                    <a:pt x="314718" y="87604"/>
                  </a:lnTo>
                  <a:lnTo>
                    <a:pt x="314718" y="50495"/>
                  </a:lnTo>
                  <a:close/>
                </a:path>
                <a:path w="653415" h="297180">
                  <a:moveTo>
                    <a:pt x="314718" y="1028"/>
                  </a:moveTo>
                  <a:lnTo>
                    <a:pt x="300812" y="1028"/>
                  </a:lnTo>
                  <a:lnTo>
                    <a:pt x="300812" y="38100"/>
                  </a:lnTo>
                  <a:lnTo>
                    <a:pt x="285292" y="38100"/>
                  </a:lnTo>
                  <a:lnTo>
                    <a:pt x="285292" y="1028"/>
                  </a:lnTo>
                  <a:lnTo>
                    <a:pt x="271678" y="1028"/>
                  </a:lnTo>
                  <a:lnTo>
                    <a:pt x="271678" y="87591"/>
                  </a:lnTo>
                  <a:lnTo>
                    <a:pt x="285292" y="87591"/>
                  </a:lnTo>
                  <a:lnTo>
                    <a:pt x="285292" y="50482"/>
                  </a:lnTo>
                  <a:lnTo>
                    <a:pt x="314693" y="50482"/>
                  </a:lnTo>
                  <a:lnTo>
                    <a:pt x="314693" y="38100"/>
                  </a:lnTo>
                  <a:lnTo>
                    <a:pt x="314718" y="1028"/>
                  </a:lnTo>
                  <a:close/>
                </a:path>
                <a:path w="653415" h="297180">
                  <a:moveTo>
                    <a:pt x="328256" y="117360"/>
                  </a:moveTo>
                  <a:lnTo>
                    <a:pt x="328244" y="104978"/>
                  </a:lnTo>
                  <a:lnTo>
                    <a:pt x="285153" y="104978"/>
                  </a:lnTo>
                  <a:lnTo>
                    <a:pt x="285153" y="191604"/>
                  </a:lnTo>
                  <a:lnTo>
                    <a:pt x="298780" y="191604"/>
                  </a:lnTo>
                  <a:lnTo>
                    <a:pt x="298780" y="117360"/>
                  </a:lnTo>
                  <a:lnTo>
                    <a:pt x="314312" y="117360"/>
                  </a:lnTo>
                  <a:lnTo>
                    <a:pt x="314312" y="191604"/>
                  </a:lnTo>
                  <a:lnTo>
                    <a:pt x="328256" y="191604"/>
                  </a:lnTo>
                  <a:lnTo>
                    <a:pt x="328256" y="117360"/>
                  </a:lnTo>
                  <a:close/>
                </a:path>
                <a:path w="653415" h="297180">
                  <a:moveTo>
                    <a:pt x="371386" y="87604"/>
                  </a:moveTo>
                  <a:lnTo>
                    <a:pt x="368846" y="71932"/>
                  </a:lnTo>
                  <a:lnTo>
                    <a:pt x="366953" y="60159"/>
                  </a:lnTo>
                  <a:lnTo>
                    <a:pt x="359892" y="16370"/>
                  </a:lnTo>
                  <a:lnTo>
                    <a:pt x="346760" y="16370"/>
                  </a:lnTo>
                  <a:lnTo>
                    <a:pt x="353339" y="60159"/>
                  </a:lnTo>
                  <a:lnTo>
                    <a:pt x="340194" y="60159"/>
                  </a:lnTo>
                  <a:lnTo>
                    <a:pt x="346760" y="16357"/>
                  </a:lnTo>
                  <a:lnTo>
                    <a:pt x="359892" y="16357"/>
                  </a:lnTo>
                  <a:lnTo>
                    <a:pt x="357416" y="1028"/>
                  </a:lnTo>
                  <a:lnTo>
                    <a:pt x="337451" y="1028"/>
                  </a:lnTo>
                  <a:lnTo>
                    <a:pt x="323519" y="87591"/>
                  </a:lnTo>
                  <a:lnTo>
                    <a:pt x="336054" y="87591"/>
                  </a:lnTo>
                  <a:lnTo>
                    <a:pt x="338467" y="71932"/>
                  </a:lnTo>
                  <a:lnTo>
                    <a:pt x="355193" y="71932"/>
                  </a:lnTo>
                  <a:lnTo>
                    <a:pt x="357581" y="87604"/>
                  </a:lnTo>
                  <a:lnTo>
                    <a:pt x="371386" y="87604"/>
                  </a:lnTo>
                  <a:close/>
                </a:path>
                <a:path w="653415" h="297180">
                  <a:moveTo>
                    <a:pt x="379564" y="117360"/>
                  </a:moveTo>
                  <a:lnTo>
                    <a:pt x="379552" y="112522"/>
                  </a:lnTo>
                  <a:lnTo>
                    <a:pt x="372884" y="104978"/>
                  </a:lnTo>
                  <a:lnTo>
                    <a:pt x="365925" y="104978"/>
                  </a:lnTo>
                  <a:lnTo>
                    <a:pt x="365925" y="119329"/>
                  </a:lnTo>
                  <a:lnTo>
                    <a:pt x="365925" y="144703"/>
                  </a:lnTo>
                  <a:lnTo>
                    <a:pt x="363562" y="146659"/>
                  </a:lnTo>
                  <a:lnTo>
                    <a:pt x="352767" y="146659"/>
                  </a:lnTo>
                  <a:lnTo>
                    <a:pt x="352767" y="117360"/>
                  </a:lnTo>
                  <a:lnTo>
                    <a:pt x="363562" y="117360"/>
                  </a:lnTo>
                  <a:lnTo>
                    <a:pt x="365925" y="119329"/>
                  </a:lnTo>
                  <a:lnTo>
                    <a:pt x="365925" y="104978"/>
                  </a:lnTo>
                  <a:lnTo>
                    <a:pt x="339115" y="104978"/>
                  </a:lnTo>
                  <a:lnTo>
                    <a:pt x="339115" y="191604"/>
                  </a:lnTo>
                  <a:lnTo>
                    <a:pt x="352767" y="191604"/>
                  </a:lnTo>
                  <a:lnTo>
                    <a:pt x="352767" y="159067"/>
                  </a:lnTo>
                  <a:lnTo>
                    <a:pt x="372884" y="159067"/>
                  </a:lnTo>
                  <a:lnTo>
                    <a:pt x="379552" y="151498"/>
                  </a:lnTo>
                  <a:lnTo>
                    <a:pt x="379552" y="146659"/>
                  </a:lnTo>
                  <a:lnTo>
                    <a:pt x="379564" y="117360"/>
                  </a:lnTo>
                  <a:close/>
                </a:path>
                <a:path w="653415" h="297180">
                  <a:moveTo>
                    <a:pt x="394525" y="216446"/>
                  </a:moveTo>
                  <a:lnTo>
                    <a:pt x="387858" y="208927"/>
                  </a:lnTo>
                  <a:lnTo>
                    <a:pt x="354076" y="208927"/>
                  </a:lnTo>
                  <a:lnTo>
                    <a:pt x="354076" y="295541"/>
                  </a:lnTo>
                  <a:lnTo>
                    <a:pt x="367715" y="295541"/>
                  </a:lnTo>
                  <a:lnTo>
                    <a:pt x="367715" y="263017"/>
                  </a:lnTo>
                  <a:lnTo>
                    <a:pt x="387858" y="263017"/>
                  </a:lnTo>
                  <a:lnTo>
                    <a:pt x="394525" y="255498"/>
                  </a:lnTo>
                  <a:lnTo>
                    <a:pt x="394525" y="250634"/>
                  </a:lnTo>
                  <a:lnTo>
                    <a:pt x="367715" y="250634"/>
                  </a:lnTo>
                  <a:lnTo>
                    <a:pt x="367715" y="221297"/>
                  </a:lnTo>
                  <a:lnTo>
                    <a:pt x="378536" y="221297"/>
                  </a:lnTo>
                  <a:lnTo>
                    <a:pt x="380898" y="223266"/>
                  </a:lnTo>
                  <a:lnTo>
                    <a:pt x="380898" y="248640"/>
                  </a:lnTo>
                  <a:lnTo>
                    <a:pt x="378536" y="250621"/>
                  </a:lnTo>
                  <a:lnTo>
                    <a:pt x="394512" y="250621"/>
                  </a:lnTo>
                  <a:lnTo>
                    <a:pt x="394512" y="221297"/>
                  </a:lnTo>
                  <a:lnTo>
                    <a:pt x="394525" y="216446"/>
                  </a:lnTo>
                  <a:close/>
                </a:path>
                <a:path w="653415" h="297180">
                  <a:moveTo>
                    <a:pt x="427736" y="13385"/>
                  </a:moveTo>
                  <a:lnTo>
                    <a:pt x="413791" y="13385"/>
                  </a:lnTo>
                  <a:lnTo>
                    <a:pt x="413791" y="87604"/>
                  </a:lnTo>
                  <a:lnTo>
                    <a:pt x="427736" y="87604"/>
                  </a:lnTo>
                  <a:lnTo>
                    <a:pt x="427736" y="13385"/>
                  </a:lnTo>
                  <a:close/>
                </a:path>
                <a:path w="653415" h="297180">
                  <a:moveTo>
                    <a:pt x="427736" y="1028"/>
                  </a:moveTo>
                  <a:lnTo>
                    <a:pt x="389166" y="1028"/>
                  </a:lnTo>
                  <a:lnTo>
                    <a:pt x="386588" y="74485"/>
                  </a:lnTo>
                  <a:lnTo>
                    <a:pt x="384657" y="75374"/>
                  </a:lnTo>
                  <a:lnTo>
                    <a:pt x="378472" y="75374"/>
                  </a:lnTo>
                  <a:lnTo>
                    <a:pt x="378472" y="87718"/>
                  </a:lnTo>
                  <a:lnTo>
                    <a:pt x="394258" y="87718"/>
                  </a:lnTo>
                  <a:lnTo>
                    <a:pt x="399910" y="81521"/>
                  </a:lnTo>
                  <a:lnTo>
                    <a:pt x="401942" y="13373"/>
                  </a:lnTo>
                  <a:lnTo>
                    <a:pt x="427736" y="13373"/>
                  </a:lnTo>
                  <a:lnTo>
                    <a:pt x="427736" y="1028"/>
                  </a:lnTo>
                  <a:close/>
                </a:path>
                <a:path w="653415" h="297180">
                  <a:moveTo>
                    <a:pt x="429348" y="111874"/>
                  </a:moveTo>
                  <a:lnTo>
                    <a:pt x="422021" y="104000"/>
                  </a:lnTo>
                  <a:lnTo>
                    <a:pt x="395198" y="104000"/>
                  </a:lnTo>
                  <a:lnTo>
                    <a:pt x="387858" y="111874"/>
                  </a:lnTo>
                  <a:lnTo>
                    <a:pt x="387858" y="184670"/>
                  </a:lnTo>
                  <a:lnTo>
                    <a:pt x="395198" y="192557"/>
                  </a:lnTo>
                  <a:lnTo>
                    <a:pt x="422021" y="192557"/>
                  </a:lnTo>
                  <a:lnTo>
                    <a:pt x="429348" y="184670"/>
                  </a:lnTo>
                  <a:lnTo>
                    <a:pt x="429348" y="180213"/>
                  </a:lnTo>
                  <a:lnTo>
                    <a:pt x="429336" y="116332"/>
                  </a:lnTo>
                  <a:lnTo>
                    <a:pt x="412965" y="116332"/>
                  </a:lnTo>
                  <a:lnTo>
                    <a:pt x="415709" y="118681"/>
                  </a:lnTo>
                  <a:lnTo>
                    <a:pt x="415709" y="177863"/>
                  </a:lnTo>
                  <a:lnTo>
                    <a:pt x="412978" y="180213"/>
                  </a:lnTo>
                  <a:lnTo>
                    <a:pt x="404253" y="180213"/>
                  </a:lnTo>
                  <a:lnTo>
                    <a:pt x="401548" y="177876"/>
                  </a:lnTo>
                  <a:lnTo>
                    <a:pt x="401548" y="118668"/>
                  </a:lnTo>
                  <a:lnTo>
                    <a:pt x="404253" y="116319"/>
                  </a:lnTo>
                  <a:lnTo>
                    <a:pt x="429348" y="116319"/>
                  </a:lnTo>
                  <a:lnTo>
                    <a:pt x="429348" y="111874"/>
                  </a:lnTo>
                  <a:close/>
                </a:path>
                <a:path w="653415" h="297180">
                  <a:moveTo>
                    <a:pt x="444334" y="215887"/>
                  </a:moveTo>
                  <a:lnTo>
                    <a:pt x="437019" y="207949"/>
                  </a:lnTo>
                  <a:lnTo>
                    <a:pt x="430695" y="207949"/>
                  </a:lnTo>
                  <a:lnTo>
                    <a:pt x="430695" y="222681"/>
                  </a:lnTo>
                  <a:lnTo>
                    <a:pt x="430695" y="281863"/>
                  </a:lnTo>
                  <a:lnTo>
                    <a:pt x="427977" y="284162"/>
                  </a:lnTo>
                  <a:lnTo>
                    <a:pt x="419277" y="284162"/>
                  </a:lnTo>
                  <a:lnTo>
                    <a:pt x="416509" y="281863"/>
                  </a:lnTo>
                  <a:lnTo>
                    <a:pt x="416509" y="222681"/>
                  </a:lnTo>
                  <a:lnTo>
                    <a:pt x="419277" y="220268"/>
                  </a:lnTo>
                  <a:lnTo>
                    <a:pt x="427977" y="220268"/>
                  </a:lnTo>
                  <a:lnTo>
                    <a:pt x="430695" y="222681"/>
                  </a:lnTo>
                  <a:lnTo>
                    <a:pt x="430695" y="207949"/>
                  </a:lnTo>
                  <a:lnTo>
                    <a:pt x="410171" y="207949"/>
                  </a:lnTo>
                  <a:lnTo>
                    <a:pt x="402894" y="215887"/>
                  </a:lnTo>
                  <a:lnTo>
                    <a:pt x="402894" y="288632"/>
                  </a:lnTo>
                  <a:lnTo>
                    <a:pt x="410171" y="296557"/>
                  </a:lnTo>
                  <a:lnTo>
                    <a:pt x="437019" y="296557"/>
                  </a:lnTo>
                  <a:lnTo>
                    <a:pt x="444334" y="288632"/>
                  </a:lnTo>
                  <a:lnTo>
                    <a:pt x="444334" y="284162"/>
                  </a:lnTo>
                  <a:lnTo>
                    <a:pt x="444334" y="220268"/>
                  </a:lnTo>
                  <a:lnTo>
                    <a:pt x="444334" y="215887"/>
                  </a:lnTo>
                  <a:close/>
                </a:path>
                <a:path w="653415" h="297180">
                  <a:moveTo>
                    <a:pt x="476821" y="104978"/>
                  </a:moveTo>
                  <a:lnTo>
                    <a:pt x="439559" y="104978"/>
                  </a:lnTo>
                  <a:lnTo>
                    <a:pt x="439559" y="191604"/>
                  </a:lnTo>
                  <a:lnTo>
                    <a:pt x="476821" y="191604"/>
                  </a:lnTo>
                  <a:lnTo>
                    <a:pt x="476821" y="179222"/>
                  </a:lnTo>
                  <a:lnTo>
                    <a:pt x="453199" y="179222"/>
                  </a:lnTo>
                  <a:lnTo>
                    <a:pt x="453199" y="153847"/>
                  </a:lnTo>
                  <a:lnTo>
                    <a:pt x="471957" y="153847"/>
                  </a:lnTo>
                  <a:lnTo>
                    <a:pt x="471957" y="141490"/>
                  </a:lnTo>
                  <a:lnTo>
                    <a:pt x="453199" y="141490"/>
                  </a:lnTo>
                  <a:lnTo>
                    <a:pt x="453199" y="117360"/>
                  </a:lnTo>
                  <a:lnTo>
                    <a:pt x="476821" y="117360"/>
                  </a:lnTo>
                  <a:lnTo>
                    <a:pt x="476821" y="104978"/>
                  </a:lnTo>
                  <a:close/>
                </a:path>
                <a:path w="653415" h="297180">
                  <a:moveTo>
                    <a:pt x="479272" y="41109"/>
                  </a:moveTo>
                  <a:lnTo>
                    <a:pt x="472579" y="33591"/>
                  </a:lnTo>
                  <a:lnTo>
                    <a:pt x="452462" y="33591"/>
                  </a:lnTo>
                  <a:lnTo>
                    <a:pt x="452462" y="1028"/>
                  </a:lnTo>
                  <a:lnTo>
                    <a:pt x="438835" y="1028"/>
                  </a:lnTo>
                  <a:lnTo>
                    <a:pt x="438835" y="87591"/>
                  </a:lnTo>
                  <a:lnTo>
                    <a:pt x="472579" y="87591"/>
                  </a:lnTo>
                  <a:lnTo>
                    <a:pt x="479272" y="80111"/>
                  </a:lnTo>
                  <a:lnTo>
                    <a:pt x="479272" y="75247"/>
                  </a:lnTo>
                  <a:lnTo>
                    <a:pt x="479247" y="45961"/>
                  </a:lnTo>
                  <a:lnTo>
                    <a:pt x="463232" y="45961"/>
                  </a:lnTo>
                  <a:lnTo>
                    <a:pt x="465683" y="47917"/>
                  </a:lnTo>
                  <a:lnTo>
                    <a:pt x="465683" y="73291"/>
                  </a:lnTo>
                  <a:lnTo>
                    <a:pt x="463245" y="75247"/>
                  </a:lnTo>
                  <a:lnTo>
                    <a:pt x="452462" y="75247"/>
                  </a:lnTo>
                  <a:lnTo>
                    <a:pt x="452462" y="45948"/>
                  </a:lnTo>
                  <a:lnTo>
                    <a:pt x="479272" y="45948"/>
                  </a:lnTo>
                  <a:lnTo>
                    <a:pt x="479272" y="41109"/>
                  </a:lnTo>
                  <a:close/>
                </a:path>
                <a:path w="653415" h="297180">
                  <a:moveTo>
                    <a:pt x="494499" y="215887"/>
                  </a:moveTo>
                  <a:lnTo>
                    <a:pt x="487540" y="207949"/>
                  </a:lnTo>
                  <a:lnTo>
                    <a:pt x="460717" y="207949"/>
                  </a:lnTo>
                  <a:lnTo>
                    <a:pt x="453771" y="215887"/>
                  </a:lnTo>
                  <a:lnTo>
                    <a:pt x="453771" y="288632"/>
                  </a:lnTo>
                  <a:lnTo>
                    <a:pt x="460717" y="296557"/>
                  </a:lnTo>
                  <a:lnTo>
                    <a:pt x="487540" y="296557"/>
                  </a:lnTo>
                  <a:lnTo>
                    <a:pt x="494499" y="288632"/>
                  </a:lnTo>
                  <a:lnTo>
                    <a:pt x="494499" y="284048"/>
                  </a:lnTo>
                  <a:lnTo>
                    <a:pt x="494499" y="263245"/>
                  </a:lnTo>
                  <a:lnTo>
                    <a:pt x="481558" y="263245"/>
                  </a:lnTo>
                  <a:lnTo>
                    <a:pt x="481558" y="281863"/>
                  </a:lnTo>
                  <a:lnTo>
                    <a:pt x="478840" y="284048"/>
                  </a:lnTo>
                  <a:lnTo>
                    <a:pt x="470204" y="284048"/>
                  </a:lnTo>
                  <a:lnTo>
                    <a:pt x="467461" y="281863"/>
                  </a:lnTo>
                  <a:lnTo>
                    <a:pt x="467461" y="222681"/>
                  </a:lnTo>
                  <a:lnTo>
                    <a:pt x="470204" y="220268"/>
                  </a:lnTo>
                  <a:lnTo>
                    <a:pt x="478828" y="220268"/>
                  </a:lnTo>
                  <a:lnTo>
                    <a:pt x="481545" y="222681"/>
                  </a:lnTo>
                  <a:lnTo>
                    <a:pt x="481545" y="238112"/>
                  </a:lnTo>
                  <a:lnTo>
                    <a:pt x="494499" y="238112"/>
                  </a:lnTo>
                  <a:lnTo>
                    <a:pt x="494499" y="220268"/>
                  </a:lnTo>
                  <a:lnTo>
                    <a:pt x="494499" y="215887"/>
                  </a:lnTo>
                  <a:close/>
                </a:path>
                <a:path w="653415" h="297180">
                  <a:moveTo>
                    <a:pt x="531787" y="104978"/>
                  </a:moveTo>
                  <a:lnTo>
                    <a:pt x="518109" y="104978"/>
                  </a:lnTo>
                  <a:lnTo>
                    <a:pt x="500265" y="142697"/>
                  </a:lnTo>
                  <a:lnTo>
                    <a:pt x="500253" y="104978"/>
                  </a:lnTo>
                  <a:lnTo>
                    <a:pt x="486600" y="104978"/>
                  </a:lnTo>
                  <a:lnTo>
                    <a:pt x="486600" y="191604"/>
                  </a:lnTo>
                  <a:lnTo>
                    <a:pt x="500253" y="191604"/>
                  </a:lnTo>
                  <a:lnTo>
                    <a:pt x="500253" y="165011"/>
                  </a:lnTo>
                  <a:lnTo>
                    <a:pt x="504469" y="157048"/>
                  </a:lnTo>
                  <a:lnTo>
                    <a:pt x="517791" y="191604"/>
                  </a:lnTo>
                  <a:lnTo>
                    <a:pt x="531787" y="191604"/>
                  </a:lnTo>
                  <a:lnTo>
                    <a:pt x="518109" y="157048"/>
                  </a:lnTo>
                  <a:lnTo>
                    <a:pt x="512787" y="143611"/>
                  </a:lnTo>
                  <a:lnTo>
                    <a:pt x="513245" y="142697"/>
                  </a:lnTo>
                  <a:lnTo>
                    <a:pt x="531787" y="104978"/>
                  </a:lnTo>
                  <a:close/>
                </a:path>
                <a:path w="653415" h="297180">
                  <a:moveTo>
                    <a:pt x="532104" y="50495"/>
                  </a:moveTo>
                  <a:lnTo>
                    <a:pt x="518185" y="50495"/>
                  </a:lnTo>
                  <a:lnTo>
                    <a:pt x="518185" y="87604"/>
                  </a:lnTo>
                  <a:lnTo>
                    <a:pt x="532104" y="87604"/>
                  </a:lnTo>
                  <a:lnTo>
                    <a:pt x="532104" y="50495"/>
                  </a:lnTo>
                  <a:close/>
                </a:path>
                <a:path w="653415" h="297180">
                  <a:moveTo>
                    <a:pt x="532104" y="1028"/>
                  </a:moveTo>
                  <a:lnTo>
                    <a:pt x="518185" y="1028"/>
                  </a:lnTo>
                  <a:lnTo>
                    <a:pt x="518185" y="38100"/>
                  </a:lnTo>
                  <a:lnTo>
                    <a:pt x="502615" y="38100"/>
                  </a:lnTo>
                  <a:lnTo>
                    <a:pt x="502615" y="1028"/>
                  </a:lnTo>
                  <a:lnTo>
                    <a:pt x="489000" y="1028"/>
                  </a:lnTo>
                  <a:lnTo>
                    <a:pt x="489000" y="87591"/>
                  </a:lnTo>
                  <a:lnTo>
                    <a:pt x="502615" y="87591"/>
                  </a:lnTo>
                  <a:lnTo>
                    <a:pt x="502615" y="50482"/>
                  </a:lnTo>
                  <a:lnTo>
                    <a:pt x="532079" y="50482"/>
                  </a:lnTo>
                  <a:lnTo>
                    <a:pt x="532079" y="38100"/>
                  </a:lnTo>
                  <a:lnTo>
                    <a:pt x="532104" y="1028"/>
                  </a:lnTo>
                  <a:close/>
                </a:path>
                <a:path w="653415" h="297180">
                  <a:moveTo>
                    <a:pt x="544436" y="263245"/>
                  </a:moveTo>
                  <a:lnTo>
                    <a:pt x="531507" y="263245"/>
                  </a:lnTo>
                  <a:lnTo>
                    <a:pt x="531507" y="281863"/>
                  </a:lnTo>
                  <a:lnTo>
                    <a:pt x="528789" y="284048"/>
                  </a:lnTo>
                  <a:lnTo>
                    <a:pt x="520115" y="284048"/>
                  </a:lnTo>
                  <a:lnTo>
                    <a:pt x="517334" y="281863"/>
                  </a:lnTo>
                  <a:lnTo>
                    <a:pt x="517334" y="222681"/>
                  </a:lnTo>
                  <a:lnTo>
                    <a:pt x="520115" y="220268"/>
                  </a:lnTo>
                  <a:lnTo>
                    <a:pt x="528777" y="220268"/>
                  </a:lnTo>
                  <a:lnTo>
                    <a:pt x="531495" y="222681"/>
                  </a:lnTo>
                  <a:lnTo>
                    <a:pt x="531495" y="238112"/>
                  </a:lnTo>
                  <a:lnTo>
                    <a:pt x="544423" y="238112"/>
                  </a:lnTo>
                  <a:lnTo>
                    <a:pt x="544423" y="220268"/>
                  </a:lnTo>
                  <a:lnTo>
                    <a:pt x="544423" y="215887"/>
                  </a:lnTo>
                  <a:lnTo>
                    <a:pt x="537489" y="207949"/>
                  </a:lnTo>
                  <a:lnTo>
                    <a:pt x="510641" y="207949"/>
                  </a:lnTo>
                  <a:lnTo>
                    <a:pt x="503720" y="215887"/>
                  </a:lnTo>
                  <a:lnTo>
                    <a:pt x="503720" y="288632"/>
                  </a:lnTo>
                  <a:lnTo>
                    <a:pt x="510641" y="296557"/>
                  </a:lnTo>
                  <a:lnTo>
                    <a:pt x="537489" y="296557"/>
                  </a:lnTo>
                  <a:lnTo>
                    <a:pt x="544423" y="288632"/>
                  </a:lnTo>
                  <a:lnTo>
                    <a:pt x="544423" y="284048"/>
                  </a:lnTo>
                  <a:lnTo>
                    <a:pt x="544436" y="263245"/>
                  </a:lnTo>
                  <a:close/>
                </a:path>
                <a:path w="653415" h="297180">
                  <a:moveTo>
                    <a:pt x="580974" y="104978"/>
                  </a:moveTo>
                  <a:lnTo>
                    <a:pt x="538797" y="104978"/>
                  </a:lnTo>
                  <a:lnTo>
                    <a:pt x="538797" y="117360"/>
                  </a:lnTo>
                  <a:lnTo>
                    <a:pt x="552983" y="117360"/>
                  </a:lnTo>
                  <a:lnTo>
                    <a:pt x="552983" y="191604"/>
                  </a:lnTo>
                  <a:lnTo>
                    <a:pt x="566699" y="191604"/>
                  </a:lnTo>
                  <a:lnTo>
                    <a:pt x="566699" y="117360"/>
                  </a:lnTo>
                  <a:lnTo>
                    <a:pt x="580974" y="117360"/>
                  </a:lnTo>
                  <a:lnTo>
                    <a:pt x="580974" y="104978"/>
                  </a:lnTo>
                  <a:close/>
                </a:path>
                <a:path w="653415" h="297180">
                  <a:moveTo>
                    <a:pt x="583387" y="41109"/>
                  </a:moveTo>
                  <a:lnTo>
                    <a:pt x="576707" y="33591"/>
                  </a:lnTo>
                  <a:lnTo>
                    <a:pt x="556577" y="33591"/>
                  </a:lnTo>
                  <a:lnTo>
                    <a:pt x="556577" y="1028"/>
                  </a:lnTo>
                  <a:lnTo>
                    <a:pt x="542950" y="1028"/>
                  </a:lnTo>
                  <a:lnTo>
                    <a:pt x="542950" y="87591"/>
                  </a:lnTo>
                  <a:lnTo>
                    <a:pt x="576707" y="87591"/>
                  </a:lnTo>
                  <a:lnTo>
                    <a:pt x="583387" y="80111"/>
                  </a:lnTo>
                  <a:lnTo>
                    <a:pt x="583387" y="75247"/>
                  </a:lnTo>
                  <a:lnTo>
                    <a:pt x="583374" y="45961"/>
                  </a:lnTo>
                  <a:lnTo>
                    <a:pt x="567397" y="45961"/>
                  </a:lnTo>
                  <a:lnTo>
                    <a:pt x="569760" y="47917"/>
                  </a:lnTo>
                  <a:lnTo>
                    <a:pt x="569760" y="73291"/>
                  </a:lnTo>
                  <a:lnTo>
                    <a:pt x="567410" y="75247"/>
                  </a:lnTo>
                  <a:lnTo>
                    <a:pt x="556577" y="75247"/>
                  </a:lnTo>
                  <a:lnTo>
                    <a:pt x="556577" y="45948"/>
                  </a:lnTo>
                  <a:lnTo>
                    <a:pt x="583387" y="45948"/>
                  </a:lnTo>
                  <a:lnTo>
                    <a:pt x="583387" y="41109"/>
                  </a:lnTo>
                  <a:close/>
                </a:path>
                <a:path w="653415" h="297180">
                  <a:moveTo>
                    <a:pt x="597484" y="208927"/>
                  </a:moveTo>
                  <a:lnTo>
                    <a:pt x="582460" y="208927"/>
                  </a:lnTo>
                  <a:lnTo>
                    <a:pt x="571322" y="244690"/>
                  </a:lnTo>
                  <a:lnTo>
                    <a:pt x="566331" y="263740"/>
                  </a:lnTo>
                  <a:lnTo>
                    <a:pt x="566331" y="208927"/>
                  </a:lnTo>
                  <a:lnTo>
                    <a:pt x="554151" y="208927"/>
                  </a:lnTo>
                  <a:lnTo>
                    <a:pt x="554151" y="295541"/>
                  </a:lnTo>
                  <a:lnTo>
                    <a:pt x="568198" y="295541"/>
                  </a:lnTo>
                  <a:lnTo>
                    <a:pt x="577329" y="263740"/>
                  </a:lnTo>
                  <a:lnTo>
                    <a:pt x="579589" y="255828"/>
                  </a:lnTo>
                  <a:lnTo>
                    <a:pt x="585216" y="234530"/>
                  </a:lnTo>
                  <a:lnTo>
                    <a:pt x="585216" y="295541"/>
                  </a:lnTo>
                  <a:lnTo>
                    <a:pt x="597471" y="295541"/>
                  </a:lnTo>
                  <a:lnTo>
                    <a:pt x="597471" y="234492"/>
                  </a:lnTo>
                  <a:lnTo>
                    <a:pt x="585216" y="234492"/>
                  </a:lnTo>
                  <a:lnTo>
                    <a:pt x="597484" y="234480"/>
                  </a:lnTo>
                  <a:lnTo>
                    <a:pt x="597484" y="208927"/>
                  </a:lnTo>
                  <a:close/>
                </a:path>
                <a:path w="653415" h="297180">
                  <a:moveTo>
                    <a:pt x="604888" y="1054"/>
                  </a:moveTo>
                  <a:lnTo>
                    <a:pt x="591235" y="1054"/>
                  </a:lnTo>
                  <a:lnTo>
                    <a:pt x="591235" y="87604"/>
                  </a:lnTo>
                  <a:lnTo>
                    <a:pt x="604888" y="87604"/>
                  </a:lnTo>
                  <a:lnTo>
                    <a:pt x="604888" y="1054"/>
                  </a:lnTo>
                  <a:close/>
                </a:path>
                <a:path w="653415" h="297180">
                  <a:moveTo>
                    <a:pt x="630123" y="145059"/>
                  </a:moveTo>
                  <a:lnTo>
                    <a:pt x="623392" y="137515"/>
                  </a:lnTo>
                  <a:lnTo>
                    <a:pt x="616445" y="137515"/>
                  </a:lnTo>
                  <a:lnTo>
                    <a:pt x="616445" y="151866"/>
                  </a:lnTo>
                  <a:lnTo>
                    <a:pt x="616445" y="177241"/>
                  </a:lnTo>
                  <a:lnTo>
                    <a:pt x="614095" y="179222"/>
                  </a:lnTo>
                  <a:lnTo>
                    <a:pt x="603300" y="179222"/>
                  </a:lnTo>
                  <a:lnTo>
                    <a:pt x="603300" y="149898"/>
                  </a:lnTo>
                  <a:lnTo>
                    <a:pt x="614095" y="149898"/>
                  </a:lnTo>
                  <a:lnTo>
                    <a:pt x="616445" y="151866"/>
                  </a:lnTo>
                  <a:lnTo>
                    <a:pt x="616445" y="137515"/>
                  </a:lnTo>
                  <a:lnTo>
                    <a:pt x="603300" y="137515"/>
                  </a:lnTo>
                  <a:lnTo>
                    <a:pt x="603300" y="104978"/>
                  </a:lnTo>
                  <a:lnTo>
                    <a:pt x="589622" y="104978"/>
                  </a:lnTo>
                  <a:lnTo>
                    <a:pt x="589622" y="191604"/>
                  </a:lnTo>
                  <a:lnTo>
                    <a:pt x="623392" y="191604"/>
                  </a:lnTo>
                  <a:lnTo>
                    <a:pt x="630123" y="184048"/>
                  </a:lnTo>
                  <a:lnTo>
                    <a:pt x="630123" y="179222"/>
                  </a:lnTo>
                  <a:lnTo>
                    <a:pt x="630110" y="149898"/>
                  </a:lnTo>
                  <a:lnTo>
                    <a:pt x="630123" y="145059"/>
                  </a:lnTo>
                  <a:close/>
                </a:path>
                <a:path w="653415" h="297180">
                  <a:moveTo>
                    <a:pt x="651624" y="234492"/>
                  </a:moveTo>
                  <a:lnTo>
                    <a:pt x="639279" y="234492"/>
                  </a:lnTo>
                  <a:lnTo>
                    <a:pt x="639279" y="295541"/>
                  </a:lnTo>
                  <a:lnTo>
                    <a:pt x="651624" y="295541"/>
                  </a:lnTo>
                  <a:lnTo>
                    <a:pt x="651624" y="234492"/>
                  </a:lnTo>
                  <a:close/>
                </a:path>
                <a:path w="653415" h="297180">
                  <a:moveTo>
                    <a:pt x="651624" y="208927"/>
                  </a:moveTo>
                  <a:lnTo>
                    <a:pt x="636562" y="208927"/>
                  </a:lnTo>
                  <a:lnTo>
                    <a:pt x="625386" y="244690"/>
                  </a:lnTo>
                  <a:lnTo>
                    <a:pt x="620433" y="263740"/>
                  </a:lnTo>
                  <a:lnTo>
                    <a:pt x="620420" y="208927"/>
                  </a:lnTo>
                  <a:lnTo>
                    <a:pt x="608241" y="208927"/>
                  </a:lnTo>
                  <a:lnTo>
                    <a:pt x="608241" y="295541"/>
                  </a:lnTo>
                  <a:lnTo>
                    <a:pt x="622223" y="295541"/>
                  </a:lnTo>
                  <a:lnTo>
                    <a:pt x="631431" y="263740"/>
                  </a:lnTo>
                  <a:lnTo>
                    <a:pt x="633730" y="255828"/>
                  </a:lnTo>
                  <a:lnTo>
                    <a:pt x="639254" y="234480"/>
                  </a:lnTo>
                  <a:lnTo>
                    <a:pt x="651624" y="234480"/>
                  </a:lnTo>
                  <a:lnTo>
                    <a:pt x="651624" y="208927"/>
                  </a:lnTo>
                  <a:close/>
                </a:path>
                <a:path w="653415" h="297180">
                  <a:moveTo>
                    <a:pt x="651624" y="104978"/>
                  </a:moveTo>
                  <a:lnTo>
                    <a:pt x="637933" y="104978"/>
                  </a:lnTo>
                  <a:lnTo>
                    <a:pt x="637933" y="191604"/>
                  </a:lnTo>
                  <a:lnTo>
                    <a:pt x="651624" y="191604"/>
                  </a:lnTo>
                  <a:lnTo>
                    <a:pt x="651624" y="104978"/>
                  </a:lnTo>
                  <a:close/>
                </a:path>
                <a:path w="653415" h="297180">
                  <a:moveTo>
                    <a:pt x="653059" y="1028"/>
                  </a:moveTo>
                  <a:lnTo>
                    <a:pt x="615823" y="1028"/>
                  </a:lnTo>
                  <a:lnTo>
                    <a:pt x="615823" y="87591"/>
                  </a:lnTo>
                  <a:lnTo>
                    <a:pt x="653059" y="87591"/>
                  </a:lnTo>
                  <a:lnTo>
                    <a:pt x="653059" y="75247"/>
                  </a:lnTo>
                  <a:lnTo>
                    <a:pt x="629437" y="75247"/>
                  </a:lnTo>
                  <a:lnTo>
                    <a:pt x="629437" y="49860"/>
                  </a:lnTo>
                  <a:lnTo>
                    <a:pt x="648258" y="49860"/>
                  </a:lnTo>
                  <a:lnTo>
                    <a:pt x="648258" y="37490"/>
                  </a:lnTo>
                  <a:lnTo>
                    <a:pt x="629437" y="37490"/>
                  </a:lnTo>
                  <a:lnTo>
                    <a:pt x="629437" y="13373"/>
                  </a:lnTo>
                  <a:lnTo>
                    <a:pt x="653059" y="13373"/>
                  </a:lnTo>
                  <a:lnTo>
                    <a:pt x="653059" y="102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7" name="object 37"/>
          <p:cNvGrpSpPr/>
          <p:nvPr/>
        </p:nvGrpSpPr>
        <p:grpSpPr>
          <a:xfrm>
            <a:off x="7278099" y="496442"/>
            <a:ext cx="4914265" cy="5990590"/>
            <a:chOff x="7278099" y="496442"/>
            <a:chExt cx="4914265" cy="5990590"/>
          </a:xfrm>
        </p:grpSpPr>
        <p:pic>
          <p:nvPicPr>
            <p:cNvPr id="38" name="object 38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7278099" y="558069"/>
              <a:ext cx="4913901" cy="5676900"/>
            </a:xfrm>
            <a:prstGeom prst="rect">
              <a:avLst/>
            </a:prstGeom>
          </p:spPr>
        </p:pic>
        <p:pic>
          <p:nvPicPr>
            <p:cNvPr id="39" name="object 39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7922367" y="496442"/>
              <a:ext cx="3892733" cy="5990041"/>
            </a:xfrm>
            <a:prstGeom prst="rect">
              <a:avLst/>
            </a:prstGeom>
          </p:spPr>
        </p:pic>
      </p:grpSp>
      <p:sp>
        <p:nvSpPr>
          <p:cNvPr id="42" name="object 42"/>
          <p:cNvSpPr/>
          <p:nvPr/>
        </p:nvSpPr>
        <p:spPr>
          <a:xfrm>
            <a:off x="589503" y="1639586"/>
            <a:ext cx="1353820" cy="0"/>
          </a:xfrm>
          <a:custGeom>
            <a:avLst/>
            <a:gdLst/>
            <a:ahLst/>
            <a:cxnLst/>
            <a:rect l="l" t="t" r="r" b="b"/>
            <a:pathLst>
              <a:path w="1353820">
                <a:moveTo>
                  <a:pt x="0" y="0"/>
                </a:moveTo>
                <a:lnTo>
                  <a:pt x="1353591" y="0"/>
                </a:lnTo>
              </a:path>
            </a:pathLst>
          </a:custGeom>
          <a:ln w="38100">
            <a:solidFill>
              <a:srgbClr val="18529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565858" y="5852771"/>
            <a:ext cx="1958975" cy="0"/>
          </a:xfrm>
          <a:custGeom>
            <a:avLst/>
            <a:gdLst/>
            <a:ahLst/>
            <a:cxnLst/>
            <a:rect l="l" t="t" r="r" b="b"/>
            <a:pathLst>
              <a:path w="1958975">
                <a:moveTo>
                  <a:pt x="0" y="0"/>
                </a:moveTo>
                <a:lnTo>
                  <a:pt x="1958873" y="0"/>
                </a:lnTo>
              </a:path>
            </a:pathLst>
          </a:custGeom>
          <a:ln w="9525">
            <a:solidFill>
              <a:srgbClr val="1D1D1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TextBox 43"/>
          <p:cNvSpPr txBox="1"/>
          <p:nvPr/>
        </p:nvSpPr>
        <p:spPr>
          <a:xfrm>
            <a:off x="2996278" y="607796"/>
            <a:ext cx="190500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>
                <a:latin typeface="+mj-lt"/>
              </a:rPr>
              <a:t>Министерство здравоохранения Самарской области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190221" y="2722569"/>
            <a:ext cx="837027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Благодарю за внимание!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870568" y="5933575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2024</a:t>
            </a:r>
          </a:p>
        </p:txBody>
      </p:sp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194FAA7B-CB84-172C-4C5D-90D66C2C038C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903578" y="666851"/>
            <a:ext cx="792535" cy="761063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109378"/>
            <a:ext cx="6278880" cy="1046440"/>
          </a:xfrm>
        </p:spPr>
        <p:txBody>
          <a:bodyPr/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Модернизация стационара</a:t>
            </a:r>
            <a:br>
              <a:rPr lang="ru-RU" dirty="0"/>
            </a:b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5839" y="905005"/>
            <a:ext cx="8001000" cy="1538883"/>
          </a:xfrm>
        </p:spPr>
        <p:txBody>
          <a:bodyPr/>
          <a:lstStyle/>
          <a:p>
            <a:r>
              <a:rPr lang="ru-RU" sz="20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Строительство нового инфекционного корпуса</a:t>
            </a:r>
          </a:p>
          <a:p>
            <a:pPr marL="457200" indent="-457200">
              <a:buAutoNum type="arabicPeriod"/>
            </a:pPr>
            <a:endParaRPr lang="ru-RU" sz="2000" b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Модернизация лаборатории</a:t>
            </a:r>
          </a:p>
          <a:p>
            <a:endParaRPr lang="ru-RU" sz="2000" b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Модернизация реанимационного отделения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38191" y="360190"/>
            <a:ext cx="5200935" cy="292812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400" y="3404446"/>
            <a:ext cx="5155163" cy="343333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5839" y="2979130"/>
            <a:ext cx="6645828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82030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152400"/>
            <a:ext cx="10958626" cy="553998"/>
          </a:xfrm>
        </p:spPr>
        <p:txBody>
          <a:bodyPr/>
          <a:lstStyle/>
          <a:p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Медико-техническая характеристика объекта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52400" y="1143000"/>
            <a:ext cx="6629400" cy="5078313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ru-RU" sz="20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2 приемных отделения с шестью приемно-смотровыми боксами и изоляционно-диагностическим боксом</a:t>
            </a:r>
          </a:p>
          <a:p>
            <a:pPr>
              <a:lnSpc>
                <a:spcPct val="150000"/>
              </a:lnSpc>
            </a:pPr>
            <a:r>
              <a:rPr lang="ru-RU" sz="20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1 реанимационное отделение на 6 коек</a:t>
            </a:r>
          </a:p>
          <a:p>
            <a:pPr>
              <a:lnSpc>
                <a:spcPct val="150000"/>
              </a:lnSpc>
            </a:pPr>
            <a:r>
              <a:rPr lang="ru-RU" sz="20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5 инфекционных отделений на 201 койку</a:t>
            </a:r>
          </a:p>
          <a:p>
            <a:pPr>
              <a:lnSpc>
                <a:spcPct val="150000"/>
              </a:lnSpc>
            </a:pPr>
            <a:r>
              <a:rPr lang="ru-RU" sz="20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госпиталь для особо опасных инфекций на 15 коек</a:t>
            </a:r>
          </a:p>
          <a:p>
            <a:pPr>
              <a:lnSpc>
                <a:spcPct val="150000"/>
              </a:lnSpc>
            </a:pPr>
            <a:r>
              <a:rPr lang="ru-RU" sz="20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клинико-диагностическая лаборатория</a:t>
            </a:r>
          </a:p>
          <a:p>
            <a:pPr>
              <a:lnSpc>
                <a:spcPct val="150000"/>
              </a:lnSpc>
            </a:pPr>
            <a:r>
              <a:rPr lang="ru-RU" sz="20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стационаре предусмотрены: </a:t>
            </a:r>
          </a:p>
          <a:p>
            <a:pPr>
              <a:lnSpc>
                <a:spcPct val="150000"/>
              </a:lnSpc>
            </a:pPr>
            <a:r>
              <a:rPr lang="ru-RU" sz="20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- 41 бокс для больных с инфекциями на 56 коек</a:t>
            </a:r>
          </a:p>
          <a:p>
            <a:pPr>
              <a:lnSpc>
                <a:spcPct val="150000"/>
              </a:lnSpc>
            </a:pPr>
            <a:r>
              <a:rPr lang="ru-RU" sz="20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- 47 </a:t>
            </a:r>
            <a:r>
              <a:rPr lang="ru-RU" sz="2000" b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боксированных</a:t>
            </a:r>
            <a:r>
              <a:rPr lang="ru-RU" sz="20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палат на 156 коек</a:t>
            </a:r>
          </a:p>
          <a:p>
            <a:pPr>
              <a:lnSpc>
                <a:spcPct val="150000"/>
              </a:lnSpc>
            </a:pPr>
            <a:r>
              <a:rPr lang="ru-RU" sz="20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- 6 реанимационных боксов на 6 коек</a:t>
            </a:r>
          </a:p>
          <a:p>
            <a:pPr>
              <a:lnSpc>
                <a:spcPct val="150000"/>
              </a:lnSpc>
            </a:pPr>
            <a:r>
              <a:rPr lang="ru-RU" sz="20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- 2 бокса для маломобильных граждан на 4 койки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9800" y="1905000"/>
            <a:ext cx="6072169" cy="396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57270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27535" y="134973"/>
            <a:ext cx="7682025" cy="523220"/>
          </a:xfrm>
        </p:spPr>
        <p:txBody>
          <a:bodyPr/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Внедрение новых технологий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40697" y="915955"/>
            <a:ext cx="5455703" cy="4308872"/>
          </a:xfrm>
        </p:spPr>
        <p:txBody>
          <a:bodyPr/>
          <a:lstStyle/>
          <a:p>
            <a:endParaRPr lang="ru-RU" sz="2000" b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Внедрение системы ЕМИАС</a:t>
            </a:r>
          </a:p>
          <a:p>
            <a:r>
              <a:rPr lang="ru-RU" sz="20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</a:t>
            </a:r>
          </a:p>
          <a:p>
            <a:r>
              <a:rPr lang="ru-RU" sz="20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Внедрение телемедицинских консультаций</a:t>
            </a:r>
          </a:p>
          <a:p>
            <a:pPr marL="342900" indent="-342900">
              <a:buFontTx/>
              <a:buChar char="-"/>
            </a:pPr>
            <a:endParaRPr lang="ru-RU" sz="2000" b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Применение генно-инженерной биологической терапии у больных с COVID-19</a:t>
            </a:r>
          </a:p>
          <a:p>
            <a:endParaRPr lang="ru-RU" sz="2000" b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Катетеризация центральных вен под </a:t>
            </a:r>
          </a:p>
          <a:p>
            <a:r>
              <a:rPr lang="ru-RU" sz="20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контролем УЗИ</a:t>
            </a:r>
          </a:p>
          <a:p>
            <a:endParaRPr lang="ru-RU" sz="2000" b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Применение современных методик диагностики </a:t>
            </a:r>
            <a:r>
              <a:rPr lang="ru-RU" sz="2000" b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аутовоспалительных</a:t>
            </a:r>
            <a:r>
              <a:rPr lang="ru-RU" sz="20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заболеваний</a:t>
            </a:r>
          </a:p>
          <a:p>
            <a:pPr marL="457200" indent="-457200">
              <a:buFontTx/>
              <a:buChar char="-"/>
            </a:pPr>
            <a:endParaRPr lang="ru-RU" sz="2000" b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914400"/>
            <a:ext cx="2895600" cy="2133600"/>
          </a:xfrm>
          <a:prstGeom prst="rect">
            <a:avLst/>
          </a:prstGeom>
          <a:noFill/>
        </p:spPr>
      </p:pic>
      <p:pic>
        <p:nvPicPr>
          <p:cNvPr id="5" name="Рисунок 4" descr="https://newizv.ru/attachments/c8dbbbe411c4a16e4637a95ddce0e8359bddd797/store/crop/0/0/1199/800/1920/0/0/4fcd5a5ae6c4dfcb71bc5458133ab1e5a81a07e0f4b1fc115ae672827fc1/cd49e2b8f788cb5342bcffe2c8add0d4767343b8c341008583420d87dfeb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810000"/>
            <a:ext cx="3236323" cy="1982482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53400" y="892837"/>
            <a:ext cx="3683256" cy="117864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35845" y="5029200"/>
            <a:ext cx="5428163" cy="1696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3421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71600" y="152400"/>
            <a:ext cx="11644425" cy="523220"/>
          </a:xfrm>
        </p:spPr>
        <p:txBody>
          <a:bodyPr/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Госпиталь для особо опасных инфекций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04800" y="726390"/>
            <a:ext cx="9067800" cy="2308324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ru-RU" sz="20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Функционирует с 20.03.2020 года.</a:t>
            </a:r>
          </a:p>
          <a:p>
            <a:pPr>
              <a:lnSpc>
                <a:spcPct val="150000"/>
              </a:lnSpc>
            </a:pPr>
            <a:r>
              <a:rPr lang="ru-RU" sz="20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Всего пролечено 4161 больных, из них 2671 детей.</a:t>
            </a:r>
          </a:p>
          <a:p>
            <a:pPr>
              <a:lnSpc>
                <a:spcPct val="150000"/>
              </a:lnSpc>
            </a:pPr>
            <a:r>
              <a:rPr lang="ru-RU" sz="20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2023 г. пролечено 442 больных с новой коронавирусной инфекцией, из них 402 ребенка. Летальных исходов не зарегистрировано.</a:t>
            </a:r>
          </a:p>
          <a:p>
            <a:pPr>
              <a:lnSpc>
                <a:spcPct val="150000"/>
              </a:lnSpc>
            </a:pPr>
            <a:endParaRPr lang="ru-RU" sz="2000" b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2908" y="15551"/>
            <a:ext cx="2694284" cy="359237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2343" y="2517675"/>
            <a:ext cx="3229559" cy="430607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6710" y="3639608"/>
            <a:ext cx="4600482" cy="317932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4" y="2514600"/>
            <a:ext cx="3322840" cy="4306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57085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8973" y="0"/>
            <a:ext cx="2435962" cy="3657600"/>
          </a:xfrm>
          <a:prstGeom prst="rect">
            <a:avLst/>
          </a:prstGeom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-806194" y="209372"/>
            <a:ext cx="11277600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Оснащение медицинским оборудованием </a:t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7696200" y="2690336"/>
            <a:ext cx="3962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2913" algn="just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42913" algn="just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93851" y="959851"/>
            <a:ext cx="6059013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1511  единиц оборудования, в том числе: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* лабораторное оборудование                 164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* реанимационное оборудование            226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* диагностическое оборудование            9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* стерилизационное оборудование         27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* физиотерапевтическое оборудование  24</a:t>
            </a:r>
          </a:p>
          <a:p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6609" y="666023"/>
            <a:ext cx="3102302" cy="206613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0605" y="2819400"/>
            <a:ext cx="3544330" cy="396239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876" y="2819400"/>
            <a:ext cx="3319923" cy="396239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6263" y="4098764"/>
            <a:ext cx="3985237" cy="265815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613774" y="3124200"/>
            <a:ext cx="487683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/>
              <a:t>735 единиц оборудования поставлено в рамках национального проекта «Здравоохранение»</a:t>
            </a:r>
          </a:p>
        </p:txBody>
      </p:sp>
    </p:spTree>
    <p:extLst>
      <p:ext uri="{BB962C8B-B14F-4D97-AF65-F5344CB8AC3E}">
        <p14:creationId xmlns:p14="http://schemas.microsoft.com/office/powerpoint/2010/main" val="21560634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19400" y="137634"/>
            <a:ext cx="6278880" cy="553998"/>
          </a:xfrm>
        </p:spPr>
        <p:txBody>
          <a:bodyPr/>
          <a:lstStyle/>
          <a:p>
            <a:pPr algn="ctr"/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Цокольный этаж 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52400" y="1274698"/>
            <a:ext cx="3124200" cy="4924425"/>
          </a:xfrm>
        </p:spPr>
        <p:txBody>
          <a:bodyPr/>
          <a:lstStyle/>
          <a:p>
            <a:endParaRPr lang="ru-RU" sz="2000" b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Цокольный этаж разделен на «чистую» и «грязную» зону. В нём размешены санпропускники для сотрудников больницы, состоящие из двух шлюзовых. В первой шлюзовой снимают верхнюю одежду, во второй шлюзовой переодеваются в рабочую и выходят в «грязную» зону. Затем на лифте поднимаются на этажи каждый в своё отделение.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2376192"/>
            <a:ext cx="6043931" cy="272143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8486" y="1371600"/>
            <a:ext cx="1863514" cy="520226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2388" y="1371600"/>
            <a:ext cx="2276697" cy="5052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89933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8974" y="209425"/>
            <a:ext cx="11568225" cy="553998"/>
          </a:xfrm>
        </p:spPr>
        <p:txBody>
          <a:bodyPr/>
          <a:lstStyle/>
          <a:p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Первый этаж занимает приемное отделение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84762" y="1316112"/>
            <a:ext cx="5398852" cy="2893100"/>
          </a:xfrm>
        </p:spPr>
        <p:txBody>
          <a:bodyPr/>
          <a:lstStyle/>
          <a:p>
            <a:r>
              <a:rPr lang="ru-RU" sz="20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приемно-смотровых бокса </a:t>
            </a:r>
          </a:p>
          <a:p>
            <a:r>
              <a:rPr lang="ru-RU" sz="20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маломобильных бокса</a:t>
            </a:r>
          </a:p>
          <a:p>
            <a:r>
              <a:rPr lang="ru-RU" sz="20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изолятор </a:t>
            </a:r>
          </a:p>
          <a:p>
            <a:r>
              <a:rPr lang="ru-RU" sz="20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кабинет неотложной помощи</a:t>
            </a:r>
          </a:p>
          <a:p>
            <a:r>
              <a:rPr lang="ru-RU" sz="20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экспресс-лаборатория </a:t>
            </a:r>
          </a:p>
          <a:p>
            <a:r>
              <a:rPr lang="ru-RU" sz="20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кабинет УЗИ</a:t>
            </a:r>
          </a:p>
          <a:p>
            <a:r>
              <a:rPr lang="ru-RU" sz="20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кабинет ЭКГ</a:t>
            </a:r>
          </a:p>
          <a:p>
            <a:r>
              <a:rPr lang="ru-RU" sz="20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рентген кабинет</a:t>
            </a:r>
          </a:p>
          <a:p>
            <a:endParaRPr lang="ru-RU" sz="28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761" y="3733800"/>
            <a:ext cx="5940197" cy="290332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0" y="1041400"/>
            <a:ext cx="5181600" cy="345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90296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2609</TotalTime>
  <Words>945</Words>
  <Application>Microsoft Office PowerPoint</Application>
  <PresentationFormat>Широкоэкранный</PresentationFormat>
  <Paragraphs>121</Paragraphs>
  <Slides>21</Slides>
  <Notes>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7" baseType="lpstr">
      <vt:lpstr>Bebas Neue Regular</vt:lpstr>
      <vt:lpstr>Times New Roman</vt:lpstr>
      <vt:lpstr>Calibri</vt:lpstr>
      <vt:lpstr>Arial</vt:lpstr>
      <vt:lpstr>Bebas Neue Bold</vt:lpstr>
      <vt:lpstr>Office Theme</vt:lpstr>
      <vt:lpstr>Модернизация Самарской областной детской  инфекционной больницы   </vt:lpstr>
      <vt:lpstr> </vt:lpstr>
      <vt:lpstr>Модернизация стационара </vt:lpstr>
      <vt:lpstr>Медико-техническая характеристика объекта</vt:lpstr>
      <vt:lpstr>Внедрение новых технологий</vt:lpstr>
      <vt:lpstr>Госпиталь для особо опасных инфекций</vt:lpstr>
      <vt:lpstr>Оснащение медицинским оборудованием  </vt:lpstr>
      <vt:lpstr>Цокольный этаж </vt:lpstr>
      <vt:lpstr>Первый этаж занимает приемное отделение </vt:lpstr>
      <vt:lpstr>Прием и наблюдение за пациентами</vt:lpstr>
      <vt:lpstr>Внедрение 3Н (триаж) системы  </vt:lpstr>
      <vt:lpstr>Первичная сортировка пациентов (триаж система) </vt:lpstr>
      <vt:lpstr>Презентация PowerPoint</vt:lpstr>
      <vt:lpstr>Презентация PowerPoint</vt:lpstr>
      <vt:lpstr>Отделения больницы</vt:lpstr>
      <vt:lpstr>Презентация PowerPoint</vt:lpstr>
      <vt:lpstr>На цокольном этаже располагаются центральное стерилизационное отделение (ЦСО), установка для утилизации медицинских отходов (Балтнер), дезинфекционная камера. ЦСО оснащено автоклавами, машиной для мойки изделий медицинского назначения, сухожаровыми шкафами.</vt:lpstr>
      <vt:lpstr>Медицинские отходы класса Б и В со всех отделений спускаются на специальном лифте на цокольный этаж для последующей утилизации в Балтнере, находящемся в грязной зоне.  В Балтнере происходит обеззараживание медицинских отходов классов Б и В насыщенным водяным паром в вакууме с дальнейшим механическим разрушением с помощью пресса. Обработанные отходы можно накапливать, временно хранить, перевозить, уничтожать и захоранивать вместе с отходами класса А.</vt:lpstr>
      <vt:lpstr>Грязное белье спускается на специальном лифте на цокольный этаж для последующей дезинфекции в дезинфекционной камере, где обрабатывается горячим паром. Температура пара превышает 100 градусов. Когда процесс уничтожения бактерий заканчивается, в устройстве включается режим сушки. </vt:lpstr>
      <vt:lpstr>Задачи на 2025 год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Шаблон 1</dc:title>
  <dc:creator>Мячина Валерия Олеговна</dc:creator>
  <cp:lastModifiedBy>Sur PASSly</cp:lastModifiedBy>
  <cp:revision>250</cp:revision>
  <cp:lastPrinted>2024-02-09T16:13:10Z</cp:lastPrinted>
  <dcterms:created xsi:type="dcterms:W3CDTF">2023-08-02T04:59:17Z</dcterms:created>
  <dcterms:modified xsi:type="dcterms:W3CDTF">2024-11-10T10:49:39Z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2023-08-02T00:00:00Z</vt:filetime>
  </property>
  <property fmtid="{D5CDD505-2E9C-101B-9397-08002B2CF9AE}" pid="3" name="Creator">
    <vt:lpwstr>Adobe Illustrator 26.5 (Windows)</vt:lpwstr>
  </property>
  <property fmtid="{D5CDD505-2E9C-101B-9397-08002B2CF9AE}" pid="4" name="CreatorVersion">
    <vt:lpwstr>21.0.0</vt:lpwstr>
  </property>
  <property fmtid="{D5CDD505-2E9C-101B-9397-08002B2CF9AE}" pid="5" name="LastSaved">
    <vt:filetime>2023-08-02T00:00:00Z</vt:filetime>
  </property>
  <property fmtid="{D5CDD505-2E9C-101B-9397-08002B2CF9AE}" pid="6" name="Producer">
    <vt:lpwstr>Adobe PDF library 16.07</vt:lpwstr>
  </property>
</Properties>
</file>