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66" r:id="rId6"/>
    <p:sldId id="260" r:id="rId7"/>
    <p:sldId id="259" r:id="rId8"/>
    <p:sldId id="264" r:id="rId9"/>
    <p:sldId id="261" r:id="rId10"/>
    <p:sldId id="262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4" r:id="rId27"/>
    <p:sldId id="283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 PASSly" initials="SP" lastIdx="1" clrIdx="0">
    <p:extLst>
      <p:ext uri="{19B8F6BF-5375-455C-9EA6-DF929625EA0E}">
        <p15:presenceInfo xmlns:p15="http://schemas.microsoft.com/office/powerpoint/2012/main" userId="a48eb9f37a1e58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05E29-6240-4817-80D7-D3CAFAB8BD4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EEAC6-DA13-45ED-A61B-2C1CB64646E9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Новый коронавирус </a:t>
          </a:r>
          <a:r>
            <a:rPr lang="en-US" dirty="0">
              <a:solidFill>
                <a:schemeClr val="bg1"/>
              </a:solidFill>
            </a:rPr>
            <a:t>SARS-CoV-2 </a:t>
          </a:r>
          <a:endParaRPr lang="ru-RU" dirty="0">
            <a:solidFill>
              <a:schemeClr val="bg1"/>
            </a:solidFill>
          </a:endParaRPr>
        </a:p>
      </dgm:t>
    </dgm:pt>
    <dgm:pt modelId="{EF32D76D-CFFA-4917-A5DE-9C2C121CF466}" type="parTrans" cxnId="{CF5B26AA-B59F-40F9-8D3E-EB13161A68A9}">
      <dgm:prSet/>
      <dgm:spPr/>
      <dgm:t>
        <a:bodyPr/>
        <a:lstStyle/>
        <a:p>
          <a:endParaRPr lang="ru-RU"/>
        </a:p>
      </dgm:t>
    </dgm:pt>
    <dgm:pt modelId="{375AA778-E517-451F-A8FC-85509A4F3DAE}" type="sibTrans" cxnId="{CF5B26AA-B59F-40F9-8D3E-EB13161A68A9}">
      <dgm:prSet/>
      <dgm:spPr/>
      <dgm:t>
        <a:bodyPr/>
        <a:lstStyle/>
        <a:p>
          <a:endParaRPr lang="ru-RU"/>
        </a:p>
      </dgm:t>
    </dgm:pt>
    <dgm:pt modelId="{5E80B7E2-1CD4-4140-97EF-0D8C2A06037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пандемия</a:t>
          </a:r>
        </a:p>
      </dgm:t>
    </dgm:pt>
    <dgm:pt modelId="{C790E170-AA12-4C18-9117-BE439761A5BC}" type="parTrans" cxnId="{CF2568FF-4A38-4D86-9C72-901C5F570792}">
      <dgm:prSet/>
      <dgm:spPr/>
      <dgm:t>
        <a:bodyPr/>
        <a:lstStyle/>
        <a:p>
          <a:endParaRPr lang="ru-RU"/>
        </a:p>
      </dgm:t>
    </dgm:pt>
    <dgm:pt modelId="{D76E0FA3-B59B-401D-BCBC-A63FDAB823EF}" type="sibTrans" cxnId="{CF2568FF-4A38-4D86-9C72-901C5F570792}">
      <dgm:prSet/>
      <dgm:spPr/>
      <dgm:t>
        <a:bodyPr/>
        <a:lstStyle/>
        <a:p>
          <a:endParaRPr lang="ru-RU"/>
        </a:p>
      </dgm:t>
    </dgm:pt>
    <dgm:pt modelId="{2ACF3DD7-5618-4579-91F0-E76FABF7AE87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причины вытеснения вируса гриппа</a:t>
          </a:r>
        </a:p>
      </dgm:t>
    </dgm:pt>
    <dgm:pt modelId="{D43EF9E1-10AB-4B36-8382-3DB0C0198CE8}" type="parTrans" cxnId="{E8DD149A-B7AB-4850-BD5D-A5C7E651452F}">
      <dgm:prSet/>
      <dgm:spPr/>
      <dgm:t>
        <a:bodyPr/>
        <a:lstStyle/>
        <a:p>
          <a:endParaRPr lang="ru-RU"/>
        </a:p>
      </dgm:t>
    </dgm:pt>
    <dgm:pt modelId="{8B49ED6A-6C44-4FFB-A0FE-D427BF686068}" type="sibTrans" cxnId="{E8DD149A-B7AB-4850-BD5D-A5C7E651452F}">
      <dgm:prSet/>
      <dgm:spPr/>
      <dgm:t>
        <a:bodyPr/>
        <a:lstStyle/>
        <a:p>
          <a:endParaRPr lang="ru-RU"/>
        </a:p>
      </dgm:t>
    </dgm:pt>
    <dgm:pt modelId="{215F8E98-6BAA-4C57-AA18-E50ADBF973B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конкуренция с вирусами гриппа и ОРВИ</a:t>
          </a:r>
        </a:p>
      </dgm:t>
    </dgm:pt>
    <dgm:pt modelId="{02382C83-46A6-47D5-AB99-38D0928F75CC}" type="parTrans" cxnId="{5E754478-1A19-4B46-877A-951D20150B95}">
      <dgm:prSet/>
      <dgm:spPr/>
      <dgm:t>
        <a:bodyPr/>
        <a:lstStyle/>
        <a:p>
          <a:endParaRPr lang="ru-RU"/>
        </a:p>
      </dgm:t>
    </dgm:pt>
    <dgm:pt modelId="{2E9DA790-36CB-40AC-817A-38DE9F8A0FA4}" type="sibTrans" cxnId="{5E754478-1A19-4B46-877A-951D20150B95}">
      <dgm:prSet/>
      <dgm:spPr/>
      <dgm:t>
        <a:bodyPr/>
        <a:lstStyle/>
        <a:p>
          <a:endParaRPr lang="ru-RU"/>
        </a:p>
      </dgm:t>
    </dgm:pt>
    <dgm:pt modelId="{1406E586-F37B-4557-A92A-08A881159A7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санитарно-противоэпидемические меры</a:t>
          </a:r>
        </a:p>
      </dgm:t>
    </dgm:pt>
    <dgm:pt modelId="{0466F174-D73A-4F13-809F-1A714786F2E1}" type="parTrans" cxnId="{77E85F52-1844-4B1C-906B-28ADC1AAB160}">
      <dgm:prSet/>
      <dgm:spPr/>
      <dgm:t>
        <a:bodyPr/>
        <a:lstStyle/>
        <a:p>
          <a:endParaRPr lang="ru-RU"/>
        </a:p>
      </dgm:t>
    </dgm:pt>
    <dgm:pt modelId="{AF241E19-5D8C-4DD1-B157-476D345F060F}" type="sibTrans" cxnId="{77E85F52-1844-4B1C-906B-28ADC1AAB160}">
      <dgm:prSet/>
      <dgm:spPr/>
      <dgm:t>
        <a:bodyPr/>
        <a:lstStyle/>
        <a:p>
          <a:endParaRPr lang="ru-RU"/>
        </a:p>
      </dgm:t>
    </dgm:pt>
    <dgm:pt modelId="{EEECDC4D-05E4-414D-936B-05B9BE86130C}" type="pres">
      <dgm:prSet presAssocID="{FCA05E29-6240-4817-80D7-D3CAFAB8BD47}" presName="Name0" presStyleCnt="0">
        <dgm:presLayoutVars>
          <dgm:dir/>
          <dgm:animLvl val="lvl"/>
          <dgm:resizeHandles val="exact"/>
        </dgm:presLayoutVars>
      </dgm:prSet>
      <dgm:spPr/>
    </dgm:pt>
    <dgm:pt modelId="{55388231-AA4E-4841-B4BE-A583577F85CA}" type="pres">
      <dgm:prSet presAssocID="{2ACF3DD7-5618-4579-91F0-E76FABF7AE87}" presName="boxAndChildren" presStyleCnt="0"/>
      <dgm:spPr/>
    </dgm:pt>
    <dgm:pt modelId="{3CD2BF44-8714-4492-9208-7807372F1A2F}" type="pres">
      <dgm:prSet presAssocID="{2ACF3DD7-5618-4579-91F0-E76FABF7AE87}" presName="parentTextBox" presStyleLbl="node1" presStyleIdx="0" presStyleCnt="3"/>
      <dgm:spPr/>
    </dgm:pt>
    <dgm:pt modelId="{B1DFD763-5302-4942-9677-C8AB3AE3E526}" type="pres">
      <dgm:prSet presAssocID="{2ACF3DD7-5618-4579-91F0-E76FABF7AE87}" presName="entireBox" presStyleLbl="node1" presStyleIdx="0" presStyleCnt="3"/>
      <dgm:spPr/>
    </dgm:pt>
    <dgm:pt modelId="{3A8C17C5-CFE8-4C6E-A50C-4D1D3A979866}" type="pres">
      <dgm:prSet presAssocID="{2ACF3DD7-5618-4579-91F0-E76FABF7AE87}" presName="descendantBox" presStyleCnt="0"/>
      <dgm:spPr/>
    </dgm:pt>
    <dgm:pt modelId="{22984DC7-CA2F-4336-9D06-8A6C81DD15B5}" type="pres">
      <dgm:prSet presAssocID="{215F8E98-6BAA-4C57-AA18-E50ADBF973B6}" presName="childTextBox" presStyleLbl="fgAccFollowNode1" presStyleIdx="0" presStyleCnt="2">
        <dgm:presLayoutVars>
          <dgm:bulletEnabled val="1"/>
        </dgm:presLayoutVars>
      </dgm:prSet>
      <dgm:spPr/>
    </dgm:pt>
    <dgm:pt modelId="{DD7DF139-DCB7-4591-A435-33A58DB9A3A0}" type="pres">
      <dgm:prSet presAssocID="{1406E586-F37B-4557-A92A-08A881159A7B}" presName="childTextBox" presStyleLbl="fgAccFollowNode1" presStyleIdx="1" presStyleCnt="2">
        <dgm:presLayoutVars>
          <dgm:bulletEnabled val="1"/>
        </dgm:presLayoutVars>
      </dgm:prSet>
      <dgm:spPr/>
    </dgm:pt>
    <dgm:pt modelId="{F6260D1A-6534-416A-AA19-50E3E3273F24}" type="pres">
      <dgm:prSet presAssocID="{D76E0FA3-B59B-401D-BCBC-A63FDAB823EF}" presName="sp" presStyleCnt="0"/>
      <dgm:spPr/>
    </dgm:pt>
    <dgm:pt modelId="{7C702121-FDCA-4330-8465-E8FBAC55C75E}" type="pres">
      <dgm:prSet presAssocID="{5E80B7E2-1CD4-4140-97EF-0D8C2A06037A}" presName="arrowAndChildren" presStyleCnt="0"/>
      <dgm:spPr/>
    </dgm:pt>
    <dgm:pt modelId="{C5C6F28B-4BEB-4364-8ED8-6546543D4A85}" type="pres">
      <dgm:prSet presAssocID="{5E80B7E2-1CD4-4140-97EF-0D8C2A06037A}" presName="parentTextArrow" presStyleLbl="node1" presStyleIdx="1" presStyleCnt="3" custScaleY="51757"/>
      <dgm:spPr/>
    </dgm:pt>
    <dgm:pt modelId="{641EAEDD-4291-4E50-A67E-51C17E198929}" type="pres">
      <dgm:prSet presAssocID="{375AA778-E517-451F-A8FC-85509A4F3DAE}" presName="sp" presStyleCnt="0"/>
      <dgm:spPr/>
    </dgm:pt>
    <dgm:pt modelId="{87E483B5-5721-4F15-99C0-8F381AACF209}" type="pres">
      <dgm:prSet presAssocID="{C84EEAC6-DA13-45ED-A61B-2C1CB64646E9}" presName="arrowAndChildren" presStyleCnt="0"/>
      <dgm:spPr/>
    </dgm:pt>
    <dgm:pt modelId="{BF24E698-8B70-4F0C-AE97-52596CD3DDBC}" type="pres">
      <dgm:prSet presAssocID="{C84EEAC6-DA13-45ED-A61B-2C1CB64646E9}" presName="parentTextArrow" presStyleLbl="node1" presStyleIdx="2" presStyleCnt="3" custScaleY="52820"/>
      <dgm:spPr/>
    </dgm:pt>
  </dgm:ptLst>
  <dgm:cxnLst>
    <dgm:cxn modelId="{421F8C0F-8A2B-4DB3-9585-0CF6205CD46C}" type="presOf" srcId="{2ACF3DD7-5618-4579-91F0-E76FABF7AE87}" destId="{B1DFD763-5302-4942-9677-C8AB3AE3E526}" srcOrd="1" destOrd="0" presId="urn:microsoft.com/office/officeart/2005/8/layout/process4"/>
    <dgm:cxn modelId="{952E4D10-E563-484C-8D9C-C311426965A6}" type="presOf" srcId="{C84EEAC6-DA13-45ED-A61B-2C1CB64646E9}" destId="{BF24E698-8B70-4F0C-AE97-52596CD3DDBC}" srcOrd="0" destOrd="0" presId="urn:microsoft.com/office/officeart/2005/8/layout/process4"/>
    <dgm:cxn modelId="{77E85F52-1844-4B1C-906B-28ADC1AAB160}" srcId="{2ACF3DD7-5618-4579-91F0-E76FABF7AE87}" destId="{1406E586-F37B-4557-A92A-08A881159A7B}" srcOrd="1" destOrd="0" parTransId="{0466F174-D73A-4F13-809F-1A714786F2E1}" sibTransId="{AF241E19-5D8C-4DD1-B157-476D345F060F}"/>
    <dgm:cxn modelId="{5E754478-1A19-4B46-877A-951D20150B95}" srcId="{2ACF3DD7-5618-4579-91F0-E76FABF7AE87}" destId="{215F8E98-6BAA-4C57-AA18-E50ADBF973B6}" srcOrd="0" destOrd="0" parTransId="{02382C83-46A6-47D5-AB99-38D0928F75CC}" sibTransId="{2E9DA790-36CB-40AC-817A-38DE9F8A0FA4}"/>
    <dgm:cxn modelId="{F570AF7E-64F4-4C4C-9049-095920CA8061}" type="presOf" srcId="{1406E586-F37B-4557-A92A-08A881159A7B}" destId="{DD7DF139-DCB7-4591-A435-33A58DB9A3A0}" srcOrd="0" destOrd="0" presId="urn:microsoft.com/office/officeart/2005/8/layout/process4"/>
    <dgm:cxn modelId="{B6995D83-90C0-4A2E-BEB8-EEE77158443C}" type="presOf" srcId="{FCA05E29-6240-4817-80D7-D3CAFAB8BD47}" destId="{EEECDC4D-05E4-414D-936B-05B9BE86130C}" srcOrd="0" destOrd="0" presId="urn:microsoft.com/office/officeart/2005/8/layout/process4"/>
    <dgm:cxn modelId="{E8DD149A-B7AB-4850-BD5D-A5C7E651452F}" srcId="{FCA05E29-6240-4817-80D7-D3CAFAB8BD47}" destId="{2ACF3DD7-5618-4579-91F0-E76FABF7AE87}" srcOrd="2" destOrd="0" parTransId="{D43EF9E1-10AB-4B36-8382-3DB0C0198CE8}" sibTransId="{8B49ED6A-6C44-4FFB-A0FE-D427BF686068}"/>
    <dgm:cxn modelId="{CF5B26AA-B59F-40F9-8D3E-EB13161A68A9}" srcId="{FCA05E29-6240-4817-80D7-D3CAFAB8BD47}" destId="{C84EEAC6-DA13-45ED-A61B-2C1CB64646E9}" srcOrd="0" destOrd="0" parTransId="{EF32D76D-CFFA-4917-A5DE-9C2C121CF466}" sibTransId="{375AA778-E517-451F-A8FC-85509A4F3DAE}"/>
    <dgm:cxn modelId="{D0A91ECE-19F6-40C8-8193-B0D3EBA826A1}" type="presOf" srcId="{5E80B7E2-1CD4-4140-97EF-0D8C2A06037A}" destId="{C5C6F28B-4BEB-4364-8ED8-6546543D4A85}" srcOrd="0" destOrd="0" presId="urn:microsoft.com/office/officeart/2005/8/layout/process4"/>
    <dgm:cxn modelId="{DCA55DD0-76E4-41AB-BAD9-B735FFCD0499}" type="presOf" srcId="{2ACF3DD7-5618-4579-91F0-E76FABF7AE87}" destId="{3CD2BF44-8714-4492-9208-7807372F1A2F}" srcOrd="0" destOrd="0" presId="urn:microsoft.com/office/officeart/2005/8/layout/process4"/>
    <dgm:cxn modelId="{574467EF-7E46-457A-8135-44398E7C0581}" type="presOf" srcId="{215F8E98-6BAA-4C57-AA18-E50ADBF973B6}" destId="{22984DC7-CA2F-4336-9D06-8A6C81DD15B5}" srcOrd="0" destOrd="0" presId="urn:microsoft.com/office/officeart/2005/8/layout/process4"/>
    <dgm:cxn modelId="{CF2568FF-4A38-4D86-9C72-901C5F570792}" srcId="{FCA05E29-6240-4817-80D7-D3CAFAB8BD47}" destId="{5E80B7E2-1CD4-4140-97EF-0D8C2A06037A}" srcOrd="1" destOrd="0" parTransId="{C790E170-AA12-4C18-9117-BE439761A5BC}" sibTransId="{D76E0FA3-B59B-401D-BCBC-A63FDAB823EF}"/>
    <dgm:cxn modelId="{0F9EF2F9-C66F-45E1-8E18-02A489857A4D}" type="presParOf" srcId="{EEECDC4D-05E4-414D-936B-05B9BE86130C}" destId="{55388231-AA4E-4841-B4BE-A583577F85CA}" srcOrd="0" destOrd="0" presId="urn:microsoft.com/office/officeart/2005/8/layout/process4"/>
    <dgm:cxn modelId="{209203CB-84AA-417D-A9D3-06F39AC28F8E}" type="presParOf" srcId="{55388231-AA4E-4841-B4BE-A583577F85CA}" destId="{3CD2BF44-8714-4492-9208-7807372F1A2F}" srcOrd="0" destOrd="0" presId="urn:microsoft.com/office/officeart/2005/8/layout/process4"/>
    <dgm:cxn modelId="{5C91CA11-323D-4AF5-9505-6715EA1FDFA2}" type="presParOf" srcId="{55388231-AA4E-4841-B4BE-A583577F85CA}" destId="{B1DFD763-5302-4942-9677-C8AB3AE3E526}" srcOrd="1" destOrd="0" presId="urn:microsoft.com/office/officeart/2005/8/layout/process4"/>
    <dgm:cxn modelId="{21685D18-C396-4EBC-8A4B-951385453734}" type="presParOf" srcId="{55388231-AA4E-4841-B4BE-A583577F85CA}" destId="{3A8C17C5-CFE8-4C6E-A50C-4D1D3A979866}" srcOrd="2" destOrd="0" presId="urn:microsoft.com/office/officeart/2005/8/layout/process4"/>
    <dgm:cxn modelId="{3AEF2F71-3985-411B-8BE2-721B69144F5F}" type="presParOf" srcId="{3A8C17C5-CFE8-4C6E-A50C-4D1D3A979866}" destId="{22984DC7-CA2F-4336-9D06-8A6C81DD15B5}" srcOrd="0" destOrd="0" presId="urn:microsoft.com/office/officeart/2005/8/layout/process4"/>
    <dgm:cxn modelId="{A310949F-AFEE-4ACC-B1CB-7058E7589B15}" type="presParOf" srcId="{3A8C17C5-CFE8-4C6E-A50C-4D1D3A979866}" destId="{DD7DF139-DCB7-4591-A435-33A58DB9A3A0}" srcOrd="1" destOrd="0" presId="urn:microsoft.com/office/officeart/2005/8/layout/process4"/>
    <dgm:cxn modelId="{874C04B9-9B65-44A8-AAD4-FB6B1A80F2CB}" type="presParOf" srcId="{EEECDC4D-05E4-414D-936B-05B9BE86130C}" destId="{F6260D1A-6534-416A-AA19-50E3E3273F24}" srcOrd="1" destOrd="0" presId="urn:microsoft.com/office/officeart/2005/8/layout/process4"/>
    <dgm:cxn modelId="{06F6F310-3DAD-4CFD-9B30-70B840037E15}" type="presParOf" srcId="{EEECDC4D-05E4-414D-936B-05B9BE86130C}" destId="{7C702121-FDCA-4330-8465-E8FBAC55C75E}" srcOrd="2" destOrd="0" presId="urn:microsoft.com/office/officeart/2005/8/layout/process4"/>
    <dgm:cxn modelId="{6393FBE5-3E48-489D-B01B-93EF46BA7B73}" type="presParOf" srcId="{7C702121-FDCA-4330-8465-E8FBAC55C75E}" destId="{C5C6F28B-4BEB-4364-8ED8-6546543D4A85}" srcOrd="0" destOrd="0" presId="urn:microsoft.com/office/officeart/2005/8/layout/process4"/>
    <dgm:cxn modelId="{A5C51B99-9E3C-4336-ACD1-DA752637F70A}" type="presParOf" srcId="{EEECDC4D-05E4-414D-936B-05B9BE86130C}" destId="{641EAEDD-4291-4E50-A67E-51C17E198929}" srcOrd="3" destOrd="0" presId="urn:microsoft.com/office/officeart/2005/8/layout/process4"/>
    <dgm:cxn modelId="{F58F365D-376E-4490-94B7-16A971A9FFEB}" type="presParOf" srcId="{EEECDC4D-05E4-414D-936B-05B9BE86130C}" destId="{87E483B5-5721-4F15-99C0-8F381AACF209}" srcOrd="4" destOrd="0" presId="urn:microsoft.com/office/officeart/2005/8/layout/process4"/>
    <dgm:cxn modelId="{42DFD371-DBF8-42D0-B1CE-680C4EB1C1CD}" type="presParOf" srcId="{87E483B5-5721-4F15-99C0-8F381AACF209}" destId="{BF24E698-8B70-4F0C-AE97-52596CD3DD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31FC0-1FCB-450D-A03A-FDA05460AE5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47A5F2-44C3-413A-B93A-6A2269BE9B35}">
      <dgm:prSet phldrT="[Текст]"/>
      <dgm:spPr/>
      <dgm:t>
        <a:bodyPr/>
        <a:lstStyle/>
        <a:p>
          <a:r>
            <a:rPr lang="ru-RU" dirty="0"/>
            <a:t>Пандемия COVID-19 официально завершилась 5 мая 2023 года</a:t>
          </a:r>
        </a:p>
      </dgm:t>
    </dgm:pt>
    <dgm:pt modelId="{D79C6BFC-53AA-498B-9E0C-2F182A7253CF}" type="parTrans" cxnId="{CE79ADFB-DD2E-4CF5-A4AD-B2594DA085BE}">
      <dgm:prSet/>
      <dgm:spPr/>
      <dgm:t>
        <a:bodyPr/>
        <a:lstStyle/>
        <a:p>
          <a:endParaRPr lang="ru-RU"/>
        </a:p>
      </dgm:t>
    </dgm:pt>
    <dgm:pt modelId="{A1B88672-391E-440E-A7FD-DD4F2D7521F1}" type="sibTrans" cxnId="{CE79ADFB-DD2E-4CF5-A4AD-B2594DA085BE}">
      <dgm:prSet/>
      <dgm:spPr/>
      <dgm:t>
        <a:bodyPr/>
        <a:lstStyle/>
        <a:p>
          <a:endParaRPr lang="ru-RU"/>
        </a:p>
      </dgm:t>
    </dgm:pt>
    <dgm:pt modelId="{5211DFFC-B3C5-42A6-86DA-9BC3FBB24666}">
      <dgm:prSet phldrT="[Текст]" phldr="1"/>
      <dgm:spPr/>
      <dgm:t>
        <a:bodyPr/>
        <a:lstStyle/>
        <a:p>
          <a:endParaRPr lang="ru-RU"/>
        </a:p>
      </dgm:t>
    </dgm:pt>
    <dgm:pt modelId="{E780997C-5C9D-4A2D-A94F-A1E78304AB72}" type="parTrans" cxnId="{8411F66A-195B-4062-B273-42D8A8B10CC5}">
      <dgm:prSet/>
      <dgm:spPr/>
      <dgm:t>
        <a:bodyPr/>
        <a:lstStyle/>
        <a:p>
          <a:endParaRPr lang="ru-RU"/>
        </a:p>
      </dgm:t>
    </dgm:pt>
    <dgm:pt modelId="{AF5C8E75-AAA9-46E5-A0AB-E5C9FEC26B59}" type="sibTrans" cxnId="{8411F66A-195B-4062-B273-42D8A8B10CC5}">
      <dgm:prSet/>
      <dgm:spPr/>
      <dgm:t>
        <a:bodyPr/>
        <a:lstStyle/>
        <a:p>
          <a:endParaRPr lang="ru-RU"/>
        </a:p>
      </dgm:t>
    </dgm:pt>
    <dgm:pt modelId="{9424E758-3E4C-4D99-8EBC-2DCFC6E2116F}">
      <dgm:prSet/>
      <dgm:spPr/>
      <dgm:t>
        <a:bodyPr/>
        <a:lstStyle/>
        <a:p>
          <a:r>
            <a:rPr lang="ru-RU" dirty="0"/>
            <a:t>Противодействие пандемии гриппа отводится эффективному мониторингу за циркуляцией возбудителя и своевременной вакцинации</a:t>
          </a:r>
        </a:p>
      </dgm:t>
    </dgm:pt>
    <dgm:pt modelId="{33BA4BA6-9724-4EE6-B929-FCD7425CE4F4}" type="parTrans" cxnId="{D4E1C120-7E80-49B3-8E9F-D4362B7A50E9}">
      <dgm:prSet/>
      <dgm:spPr/>
      <dgm:t>
        <a:bodyPr/>
        <a:lstStyle/>
        <a:p>
          <a:endParaRPr lang="ru-RU"/>
        </a:p>
      </dgm:t>
    </dgm:pt>
    <dgm:pt modelId="{C2F6EE28-193B-4929-BE9A-C0A621EAEACE}" type="sibTrans" cxnId="{D4E1C120-7E80-49B3-8E9F-D4362B7A50E9}">
      <dgm:prSet/>
      <dgm:spPr/>
      <dgm:t>
        <a:bodyPr/>
        <a:lstStyle/>
        <a:p>
          <a:endParaRPr lang="ru-RU"/>
        </a:p>
      </dgm:t>
    </dgm:pt>
    <dgm:pt modelId="{9F987423-DC6B-46E9-856D-854BF5764A01}" type="pres">
      <dgm:prSet presAssocID="{8BC31FC0-1FCB-450D-A03A-FDA05460AE58}" presName="compositeShape" presStyleCnt="0">
        <dgm:presLayoutVars>
          <dgm:chMax val="2"/>
          <dgm:dir/>
          <dgm:resizeHandles val="exact"/>
        </dgm:presLayoutVars>
      </dgm:prSet>
      <dgm:spPr/>
    </dgm:pt>
    <dgm:pt modelId="{F974FC49-991E-4417-B4B9-D4202EADB03B}" type="pres">
      <dgm:prSet presAssocID="{8BC31FC0-1FCB-450D-A03A-FDA05460AE58}" presName="divider" presStyleLbl="fgShp" presStyleIdx="0" presStyleCnt="1"/>
      <dgm:spPr/>
    </dgm:pt>
    <dgm:pt modelId="{BFF9C007-A9B2-48AE-82E7-E9BB9DD6AF01}" type="pres">
      <dgm:prSet presAssocID="{D347A5F2-44C3-413A-B93A-6A2269BE9B35}" presName="downArrow" presStyleLbl="node1" presStyleIdx="0" presStyleCnt="2"/>
      <dgm:spPr/>
    </dgm:pt>
    <dgm:pt modelId="{D4717333-ABB2-4D11-9F20-C7A366851E1A}" type="pres">
      <dgm:prSet presAssocID="{D347A5F2-44C3-413A-B93A-6A2269BE9B35}" presName="downArrowText" presStyleLbl="revTx" presStyleIdx="0" presStyleCnt="2">
        <dgm:presLayoutVars>
          <dgm:bulletEnabled val="1"/>
        </dgm:presLayoutVars>
      </dgm:prSet>
      <dgm:spPr/>
    </dgm:pt>
    <dgm:pt modelId="{D4A325BD-E5C2-4A3D-B12F-02DF17CF48BC}" type="pres">
      <dgm:prSet presAssocID="{9424E758-3E4C-4D99-8EBC-2DCFC6E2116F}" presName="upArrow" presStyleLbl="node1" presStyleIdx="1" presStyleCnt="2"/>
      <dgm:spPr/>
    </dgm:pt>
    <dgm:pt modelId="{314A6248-B1A1-43D6-85DF-AFADBAB24336}" type="pres">
      <dgm:prSet presAssocID="{9424E758-3E4C-4D99-8EBC-2DCFC6E2116F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4E1C120-7E80-49B3-8E9F-D4362B7A50E9}" srcId="{8BC31FC0-1FCB-450D-A03A-FDA05460AE58}" destId="{9424E758-3E4C-4D99-8EBC-2DCFC6E2116F}" srcOrd="1" destOrd="0" parTransId="{33BA4BA6-9724-4EE6-B929-FCD7425CE4F4}" sibTransId="{C2F6EE28-193B-4929-BE9A-C0A621EAEACE}"/>
    <dgm:cxn modelId="{8411F66A-195B-4062-B273-42D8A8B10CC5}" srcId="{8BC31FC0-1FCB-450D-A03A-FDA05460AE58}" destId="{5211DFFC-B3C5-42A6-86DA-9BC3FBB24666}" srcOrd="2" destOrd="0" parTransId="{E780997C-5C9D-4A2D-A94F-A1E78304AB72}" sibTransId="{AF5C8E75-AAA9-46E5-A0AB-E5C9FEC26B59}"/>
    <dgm:cxn modelId="{9D4631A8-9917-451A-929D-FC978C50D3B9}" type="presOf" srcId="{9424E758-3E4C-4D99-8EBC-2DCFC6E2116F}" destId="{314A6248-B1A1-43D6-85DF-AFADBAB24336}" srcOrd="0" destOrd="0" presId="urn:microsoft.com/office/officeart/2005/8/layout/arrow3"/>
    <dgm:cxn modelId="{8EB70CD2-6FA9-407A-9971-D758429057E2}" type="presOf" srcId="{8BC31FC0-1FCB-450D-A03A-FDA05460AE58}" destId="{9F987423-DC6B-46E9-856D-854BF5764A01}" srcOrd="0" destOrd="0" presId="urn:microsoft.com/office/officeart/2005/8/layout/arrow3"/>
    <dgm:cxn modelId="{C122E3E4-9238-448E-AAB6-302A86B663E8}" type="presOf" srcId="{D347A5F2-44C3-413A-B93A-6A2269BE9B35}" destId="{D4717333-ABB2-4D11-9F20-C7A366851E1A}" srcOrd="0" destOrd="0" presId="urn:microsoft.com/office/officeart/2005/8/layout/arrow3"/>
    <dgm:cxn modelId="{CE79ADFB-DD2E-4CF5-A4AD-B2594DA085BE}" srcId="{8BC31FC0-1FCB-450D-A03A-FDA05460AE58}" destId="{D347A5F2-44C3-413A-B93A-6A2269BE9B35}" srcOrd="0" destOrd="0" parTransId="{D79C6BFC-53AA-498B-9E0C-2F182A7253CF}" sibTransId="{A1B88672-391E-440E-A7FD-DD4F2D7521F1}"/>
    <dgm:cxn modelId="{58F39191-A43F-4330-A48E-488C487AB36C}" type="presParOf" srcId="{9F987423-DC6B-46E9-856D-854BF5764A01}" destId="{F974FC49-991E-4417-B4B9-D4202EADB03B}" srcOrd="0" destOrd="0" presId="urn:microsoft.com/office/officeart/2005/8/layout/arrow3"/>
    <dgm:cxn modelId="{D8501BD5-18EF-4711-B95C-657EEB64ED6F}" type="presParOf" srcId="{9F987423-DC6B-46E9-856D-854BF5764A01}" destId="{BFF9C007-A9B2-48AE-82E7-E9BB9DD6AF01}" srcOrd="1" destOrd="0" presId="urn:microsoft.com/office/officeart/2005/8/layout/arrow3"/>
    <dgm:cxn modelId="{9EA3766A-2926-46F9-BE70-AB3E4EEA0A51}" type="presParOf" srcId="{9F987423-DC6B-46E9-856D-854BF5764A01}" destId="{D4717333-ABB2-4D11-9F20-C7A366851E1A}" srcOrd="2" destOrd="0" presId="urn:microsoft.com/office/officeart/2005/8/layout/arrow3"/>
    <dgm:cxn modelId="{786F1264-179A-419F-B2C0-6832C4142CE3}" type="presParOf" srcId="{9F987423-DC6B-46E9-856D-854BF5764A01}" destId="{D4A325BD-E5C2-4A3D-B12F-02DF17CF48BC}" srcOrd="3" destOrd="0" presId="urn:microsoft.com/office/officeart/2005/8/layout/arrow3"/>
    <dgm:cxn modelId="{23E5925A-50FD-4A37-ABCD-2720B5BDBF33}" type="presParOf" srcId="{9F987423-DC6B-46E9-856D-854BF5764A01}" destId="{314A6248-B1A1-43D6-85DF-AFADBAB2433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2E431-D255-431E-A770-71E50F293A5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6CA96A-767E-4601-8EE1-8E5D7E369C2C}">
      <dgm:prSet phldrT="[Текст]"/>
      <dgm:spPr/>
      <dgm:t>
        <a:bodyPr/>
        <a:lstStyle/>
        <a:p>
          <a:r>
            <a:rPr lang="ru-RU" dirty="0"/>
            <a:t>Воздушно-капельный</a:t>
          </a:r>
        </a:p>
      </dgm:t>
    </dgm:pt>
    <dgm:pt modelId="{1E1A8BB0-A3F7-40D6-B905-2EF41ED6FBEE}" type="parTrans" cxnId="{B302C171-DE51-42B4-AB17-54EEC4DC9D72}">
      <dgm:prSet/>
      <dgm:spPr/>
      <dgm:t>
        <a:bodyPr/>
        <a:lstStyle/>
        <a:p>
          <a:endParaRPr lang="ru-RU"/>
        </a:p>
      </dgm:t>
    </dgm:pt>
    <dgm:pt modelId="{411F2673-279C-4595-9C33-65EA82085E5C}" type="sibTrans" cxnId="{B302C171-DE51-42B4-AB17-54EEC4DC9D72}">
      <dgm:prSet/>
      <dgm:spPr/>
      <dgm:t>
        <a:bodyPr/>
        <a:lstStyle/>
        <a:p>
          <a:endParaRPr lang="ru-RU"/>
        </a:p>
      </dgm:t>
    </dgm:pt>
    <dgm:pt modelId="{C708786F-539F-4CA9-821F-660457C1C6DE}">
      <dgm:prSet phldrT="[Текст]"/>
      <dgm:spPr/>
      <dgm:t>
        <a:bodyPr/>
        <a:lstStyle/>
        <a:p>
          <a:r>
            <a:rPr lang="ru-RU" dirty="0"/>
            <a:t>Контактный</a:t>
          </a:r>
        </a:p>
      </dgm:t>
    </dgm:pt>
    <dgm:pt modelId="{991D491F-EDBA-41A9-91CF-BD6D088E156B}" type="parTrans" cxnId="{12B05A80-117F-416D-9764-4AA9FA1B8569}">
      <dgm:prSet/>
      <dgm:spPr/>
      <dgm:t>
        <a:bodyPr/>
        <a:lstStyle/>
        <a:p>
          <a:endParaRPr lang="ru-RU"/>
        </a:p>
      </dgm:t>
    </dgm:pt>
    <dgm:pt modelId="{21A9E3C5-7D4E-4ED1-BE60-F3CBB9713401}" type="sibTrans" cxnId="{12B05A80-117F-416D-9764-4AA9FA1B8569}">
      <dgm:prSet/>
      <dgm:spPr/>
      <dgm:t>
        <a:bodyPr/>
        <a:lstStyle/>
        <a:p>
          <a:endParaRPr lang="ru-RU"/>
        </a:p>
      </dgm:t>
    </dgm:pt>
    <dgm:pt modelId="{D06277ED-B12A-4DB3-9103-9058B6291CBB}" type="pres">
      <dgm:prSet presAssocID="{F4E2E431-D255-431E-A770-71E50F293A57}" presName="Name0" presStyleCnt="0">
        <dgm:presLayoutVars>
          <dgm:dir/>
          <dgm:resizeHandles val="exact"/>
        </dgm:presLayoutVars>
      </dgm:prSet>
      <dgm:spPr/>
    </dgm:pt>
    <dgm:pt modelId="{ACDE6564-6AB4-4EA6-AEDD-D3AC8CCE371F}" type="pres">
      <dgm:prSet presAssocID="{336CA96A-767E-4601-8EE1-8E5D7E369C2C}" presName="composite" presStyleCnt="0"/>
      <dgm:spPr/>
    </dgm:pt>
    <dgm:pt modelId="{16B8A60B-84B1-4AC0-A9E6-26D65B3A2B20}" type="pres">
      <dgm:prSet presAssocID="{336CA96A-767E-4601-8EE1-8E5D7E369C2C}" presName="rect1" presStyleLbl="b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4F6E633B-63F8-4137-8012-B07F6F4487DD}" type="pres">
      <dgm:prSet presAssocID="{336CA96A-767E-4601-8EE1-8E5D7E369C2C}" presName="wedgeRectCallout1" presStyleLbl="node1" presStyleIdx="0" presStyleCnt="2">
        <dgm:presLayoutVars>
          <dgm:bulletEnabled val="1"/>
        </dgm:presLayoutVars>
      </dgm:prSet>
      <dgm:spPr/>
    </dgm:pt>
    <dgm:pt modelId="{30F79225-CFF8-4D72-925A-9B9783BDCA1E}" type="pres">
      <dgm:prSet presAssocID="{411F2673-279C-4595-9C33-65EA82085E5C}" presName="sibTrans" presStyleCnt="0"/>
      <dgm:spPr/>
    </dgm:pt>
    <dgm:pt modelId="{921ADF64-8F43-4C4D-91B4-878C7F4693CF}" type="pres">
      <dgm:prSet presAssocID="{C708786F-539F-4CA9-821F-660457C1C6DE}" presName="composite" presStyleCnt="0"/>
      <dgm:spPr/>
    </dgm:pt>
    <dgm:pt modelId="{080BB400-6EC8-48A8-8B29-967238C8EA82}" type="pres">
      <dgm:prSet presAssocID="{C708786F-539F-4CA9-821F-660457C1C6DE}" presName="rect1" presStyleLbl="b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E4A88EF1-5F7C-49C8-A6C0-D32A7715E98B}" type="pres">
      <dgm:prSet presAssocID="{C708786F-539F-4CA9-821F-660457C1C6DE}" presName="wedgeRectCallout1" presStyleLbl="node1" presStyleIdx="1" presStyleCnt="2">
        <dgm:presLayoutVars>
          <dgm:bulletEnabled val="1"/>
        </dgm:presLayoutVars>
      </dgm:prSet>
      <dgm:spPr/>
    </dgm:pt>
  </dgm:ptLst>
  <dgm:cxnLst>
    <dgm:cxn modelId="{032B8547-D402-40F5-A236-51FE4FAC2109}" type="presOf" srcId="{336CA96A-767E-4601-8EE1-8E5D7E369C2C}" destId="{4F6E633B-63F8-4137-8012-B07F6F4487DD}" srcOrd="0" destOrd="0" presId="urn:microsoft.com/office/officeart/2008/layout/BendingPictureCaptionList"/>
    <dgm:cxn modelId="{449BCF4D-ADAC-4516-9FAE-8B81A0A4C250}" type="presOf" srcId="{F4E2E431-D255-431E-A770-71E50F293A57}" destId="{D06277ED-B12A-4DB3-9103-9058B6291CBB}" srcOrd="0" destOrd="0" presId="urn:microsoft.com/office/officeart/2008/layout/BendingPictureCaptionList"/>
    <dgm:cxn modelId="{B302C171-DE51-42B4-AB17-54EEC4DC9D72}" srcId="{F4E2E431-D255-431E-A770-71E50F293A57}" destId="{336CA96A-767E-4601-8EE1-8E5D7E369C2C}" srcOrd="0" destOrd="0" parTransId="{1E1A8BB0-A3F7-40D6-B905-2EF41ED6FBEE}" sibTransId="{411F2673-279C-4595-9C33-65EA82085E5C}"/>
    <dgm:cxn modelId="{12B05A80-117F-416D-9764-4AA9FA1B8569}" srcId="{F4E2E431-D255-431E-A770-71E50F293A57}" destId="{C708786F-539F-4CA9-821F-660457C1C6DE}" srcOrd="1" destOrd="0" parTransId="{991D491F-EDBA-41A9-91CF-BD6D088E156B}" sibTransId="{21A9E3C5-7D4E-4ED1-BE60-F3CBB9713401}"/>
    <dgm:cxn modelId="{7BFD41E4-8120-430B-8878-6630FA33AFF4}" type="presOf" srcId="{C708786F-539F-4CA9-821F-660457C1C6DE}" destId="{E4A88EF1-5F7C-49C8-A6C0-D32A7715E98B}" srcOrd="0" destOrd="0" presId="urn:microsoft.com/office/officeart/2008/layout/BendingPictureCaptionList"/>
    <dgm:cxn modelId="{1CDF1C72-E1D7-4433-BB81-7C9455123FF3}" type="presParOf" srcId="{D06277ED-B12A-4DB3-9103-9058B6291CBB}" destId="{ACDE6564-6AB4-4EA6-AEDD-D3AC8CCE371F}" srcOrd="0" destOrd="0" presId="urn:microsoft.com/office/officeart/2008/layout/BendingPictureCaptionList"/>
    <dgm:cxn modelId="{CFE2FD74-7E27-4697-89A2-12EEB7881817}" type="presParOf" srcId="{ACDE6564-6AB4-4EA6-AEDD-D3AC8CCE371F}" destId="{16B8A60B-84B1-4AC0-A9E6-26D65B3A2B20}" srcOrd="0" destOrd="0" presId="urn:microsoft.com/office/officeart/2008/layout/BendingPictureCaptionList"/>
    <dgm:cxn modelId="{7C2EB8E1-CAEA-4E0F-A54B-265BBE917D0E}" type="presParOf" srcId="{ACDE6564-6AB4-4EA6-AEDD-D3AC8CCE371F}" destId="{4F6E633B-63F8-4137-8012-B07F6F4487DD}" srcOrd="1" destOrd="0" presId="urn:microsoft.com/office/officeart/2008/layout/BendingPictureCaptionList"/>
    <dgm:cxn modelId="{05FE411D-09BA-4477-8808-3F96F34C4359}" type="presParOf" srcId="{D06277ED-B12A-4DB3-9103-9058B6291CBB}" destId="{30F79225-CFF8-4D72-925A-9B9783BDCA1E}" srcOrd="1" destOrd="0" presId="urn:microsoft.com/office/officeart/2008/layout/BendingPictureCaptionList"/>
    <dgm:cxn modelId="{4E1D2658-CD54-467A-A55A-5EC883D368A8}" type="presParOf" srcId="{D06277ED-B12A-4DB3-9103-9058B6291CBB}" destId="{921ADF64-8F43-4C4D-91B4-878C7F4693CF}" srcOrd="2" destOrd="0" presId="urn:microsoft.com/office/officeart/2008/layout/BendingPictureCaptionList"/>
    <dgm:cxn modelId="{DA991419-FF85-4CED-91DC-02EE7BAC873E}" type="presParOf" srcId="{921ADF64-8F43-4C4D-91B4-878C7F4693CF}" destId="{080BB400-6EC8-48A8-8B29-967238C8EA82}" srcOrd="0" destOrd="0" presId="urn:microsoft.com/office/officeart/2008/layout/BendingPictureCaptionList"/>
    <dgm:cxn modelId="{EB23206E-9244-4529-99BF-67F82D169A9D}" type="presParOf" srcId="{921ADF64-8F43-4C4D-91B4-878C7F4693CF}" destId="{E4A88EF1-5F7C-49C8-A6C0-D32A7715E98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215742-93B3-444E-9DDF-1614E20B255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0EF28-0A5D-42CD-A04D-945B24D7C53D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ОРВИ</a:t>
          </a:r>
        </a:p>
      </dgm:t>
    </dgm:pt>
    <dgm:pt modelId="{F50BEB8C-4CFA-4E68-8933-D0B6C3ECD98B}" type="parTrans" cxnId="{8DFF53E6-25C9-49FF-889F-DDB723BE4AA7}">
      <dgm:prSet/>
      <dgm:spPr/>
      <dgm:t>
        <a:bodyPr/>
        <a:lstStyle/>
        <a:p>
          <a:endParaRPr lang="ru-RU"/>
        </a:p>
      </dgm:t>
    </dgm:pt>
    <dgm:pt modelId="{EADF6B8C-8318-4B76-866C-AB00FF48FD8D}" type="sibTrans" cxnId="{8DFF53E6-25C9-49FF-889F-DDB723BE4AA7}">
      <dgm:prSet/>
      <dgm:spPr/>
      <dgm:t>
        <a:bodyPr/>
        <a:lstStyle/>
        <a:p>
          <a:endParaRPr lang="ru-RU"/>
        </a:p>
      </dgm:t>
    </dgm:pt>
    <dgm:pt modelId="{71B8A8B3-C6EE-4EF0-8AE4-1C7F9E474575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грипп</a:t>
          </a:r>
        </a:p>
      </dgm:t>
    </dgm:pt>
    <dgm:pt modelId="{ACD31360-F0C8-4A19-B31A-593F1F680812}" type="parTrans" cxnId="{DA02EB8E-E485-4895-80F9-7248CBA83689}">
      <dgm:prSet/>
      <dgm:spPr/>
      <dgm:t>
        <a:bodyPr/>
        <a:lstStyle/>
        <a:p>
          <a:endParaRPr lang="ru-RU"/>
        </a:p>
      </dgm:t>
    </dgm:pt>
    <dgm:pt modelId="{B6E3498A-A605-4712-9883-8EB47ED53A37}" type="sibTrans" cxnId="{DA02EB8E-E485-4895-80F9-7248CBA83689}">
      <dgm:prSet/>
      <dgm:spPr/>
      <dgm:t>
        <a:bodyPr/>
        <a:lstStyle/>
        <a:p>
          <a:endParaRPr lang="ru-RU"/>
        </a:p>
      </dgm:t>
    </dgm:pt>
    <dgm:pt modelId="{ED537730-E9C4-44B4-8626-9FD4AABE8632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парагрипп</a:t>
          </a:r>
        </a:p>
      </dgm:t>
    </dgm:pt>
    <dgm:pt modelId="{1D085B3D-AD87-4BFC-A688-5B8867417CB2}" type="parTrans" cxnId="{EBC98415-51BD-44D7-A310-B2447B1C3441}">
      <dgm:prSet/>
      <dgm:spPr/>
      <dgm:t>
        <a:bodyPr/>
        <a:lstStyle/>
        <a:p>
          <a:endParaRPr lang="ru-RU"/>
        </a:p>
      </dgm:t>
    </dgm:pt>
    <dgm:pt modelId="{C6F77F04-52FB-4645-9041-066176AC33D7}" type="sibTrans" cxnId="{EBC98415-51BD-44D7-A310-B2447B1C3441}">
      <dgm:prSet/>
      <dgm:spPr/>
      <dgm:t>
        <a:bodyPr/>
        <a:lstStyle/>
        <a:p>
          <a:endParaRPr lang="ru-RU"/>
        </a:p>
      </dgm:t>
    </dgm:pt>
    <dgm:pt modelId="{59019B58-BADA-4015-8FBD-B51F8204E701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аденовирус</a:t>
          </a:r>
        </a:p>
      </dgm:t>
    </dgm:pt>
    <dgm:pt modelId="{AA78498A-BB4D-4A01-ABED-4349EFA5865B}" type="parTrans" cxnId="{5419F3D1-7C36-4E7D-BE8D-AF30557F6BA7}">
      <dgm:prSet/>
      <dgm:spPr/>
      <dgm:t>
        <a:bodyPr/>
        <a:lstStyle/>
        <a:p>
          <a:endParaRPr lang="ru-RU"/>
        </a:p>
      </dgm:t>
    </dgm:pt>
    <dgm:pt modelId="{6F9E9FAB-1EFA-4042-9130-E4E2DEAD4B94}" type="sibTrans" cxnId="{5419F3D1-7C36-4E7D-BE8D-AF30557F6BA7}">
      <dgm:prSet/>
      <dgm:spPr/>
      <dgm:t>
        <a:bodyPr/>
        <a:lstStyle/>
        <a:p>
          <a:endParaRPr lang="ru-RU"/>
        </a:p>
      </dgm:t>
    </dgm:pt>
    <dgm:pt modelId="{235E4E66-3E24-4FCE-BCAB-88D6502B6EB4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коронавирус</a:t>
          </a:r>
        </a:p>
      </dgm:t>
    </dgm:pt>
    <dgm:pt modelId="{1F42C00D-DFEF-454D-B318-E62B1381C861}" type="parTrans" cxnId="{E548C9AA-0842-48C2-A2E3-40F9B0D6F084}">
      <dgm:prSet/>
      <dgm:spPr/>
      <dgm:t>
        <a:bodyPr/>
        <a:lstStyle/>
        <a:p>
          <a:endParaRPr lang="ru-RU"/>
        </a:p>
      </dgm:t>
    </dgm:pt>
    <dgm:pt modelId="{4422D3B2-12E7-40EE-ADCB-8AD21C6FF13E}" type="sibTrans" cxnId="{E548C9AA-0842-48C2-A2E3-40F9B0D6F084}">
      <dgm:prSet/>
      <dgm:spPr/>
      <dgm:t>
        <a:bodyPr/>
        <a:lstStyle/>
        <a:p>
          <a:endParaRPr lang="ru-RU"/>
        </a:p>
      </dgm:t>
    </dgm:pt>
    <dgm:pt modelId="{0B73DDF3-F519-4C9A-A811-CA85C0118070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1"/>
              </a:solidFill>
            </a:rPr>
            <a:t>реовирус</a:t>
          </a:r>
          <a:endParaRPr lang="ru-RU" sz="1800" dirty="0">
            <a:solidFill>
              <a:schemeClr val="bg1"/>
            </a:solidFill>
          </a:endParaRPr>
        </a:p>
      </dgm:t>
    </dgm:pt>
    <dgm:pt modelId="{77666FDD-1132-4C80-8C17-8B513BEC4552}" type="parTrans" cxnId="{B3DCBE73-3049-438D-BCC3-AF904C9182F8}">
      <dgm:prSet/>
      <dgm:spPr/>
      <dgm:t>
        <a:bodyPr/>
        <a:lstStyle/>
        <a:p>
          <a:endParaRPr lang="ru-RU"/>
        </a:p>
      </dgm:t>
    </dgm:pt>
    <dgm:pt modelId="{CC4FC348-1B36-4A8B-BB7C-E935A362A321}" type="sibTrans" cxnId="{B3DCBE73-3049-438D-BCC3-AF904C9182F8}">
      <dgm:prSet/>
      <dgm:spPr/>
      <dgm:t>
        <a:bodyPr/>
        <a:lstStyle/>
        <a:p>
          <a:endParaRPr lang="ru-RU"/>
        </a:p>
      </dgm:t>
    </dgm:pt>
    <dgm:pt modelId="{0778AFB7-0C1D-4882-9E6B-0F3E526323BE}" type="pres">
      <dgm:prSet presAssocID="{EB215742-93B3-444E-9DDF-1614E20B255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687084-093C-4778-926C-D843787F96D8}" type="pres">
      <dgm:prSet presAssocID="{A930EF28-0A5D-42CD-A04D-945B24D7C53D}" presName="centerShape" presStyleLbl="node0" presStyleIdx="0" presStyleCnt="1"/>
      <dgm:spPr/>
    </dgm:pt>
    <dgm:pt modelId="{C936B123-0DF4-4DE2-8C66-07BFCBA98C49}" type="pres">
      <dgm:prSet presAssocID="{ACD31360-F0C8-4A19-B31A-593F1F680812}" presName="parTrans" presStyleLbl="sibTrans2D1" presStyleIdx="0" presStyleCnt="5"/>
      <dgm:spPr/>
    </dgm:pt>
    <dgm:pt modelId="{F3ABE81C-EBC1-46E0-A713-A5FE6AF41044}" type="pres">
      <dgm:prSet presAssocID="{ACD31360-F0C8-4A19-B31A-593F1F680812}" presName="connectorText" presStyleLbl="sibTrans2D1" presStyleIdx="0" presStyleCnt="5"/>
      <dgm:spPr/>
    </dgm:pt>
    <dgm:pt modelId="{16C9DEAE-A145-45BE-BCCD-1198548FC07A}" type="pres">
      <dgm:prSet presAssocID="{71B8A8B3-C6EE-4EF0-8AE4-1C7F9E474575}" presName="node" presStyleLbl="node1" presStyleIdx="0" presStyleCnt="5">
        <dgm:presLayoutVars>
          <dgm:bulletEnabled val="1"/>
        </dgm:presLayoutVars>
      </dgm:prSet>
      <dgm:spPr/>
    </dgm:pt>
    <dgm:pt modelId="{A2FDDAEB-BA5C-466A-AC6D-6EC4BA88C824}" type="pres">
      <dgm:prSet presAssocID="{1D085B3D-AD87-4BFC-A688-5B8867417CB2}" presName="parTrans" presStyleLbl="sibTrans2D1" presStyleIdx="1" presStyleCnt="5"/>
      <dgm:spPr/>
    </dgm:pt>
    <dgm:pt modelId="{EA070F9A-C4D0-4C54-93B2-71779D1AF4AC}" type="pres">
      <dgm:prSet presAssocID="{1D085B3D-AD87-4BFC-A688-5B8867417CB2}" presName="connectorText" presStyleLbl="sibTrans2D1" presStyleIdx="1" presStyleCnt="5"/>
      <dgm:spPr/>
    </dgm:pt>
    <dgm:pt modelId="{571ABF61-E867-4CA2-9696-4DFADF243587}" type="pres">
      <dgm:prSet presAssocID="{ED537730-E9C4-44B4-8626-9FD4AABE8632}" presName="node" presStyleLbl="node1" presStyleIdx="1" presStyleCnt="5">
        <dgm:presLayoutVars>
          <dgm:bulletEnabled val="1"/>
        </dgm:presLayoutVars>
      </dgm:prSet>
      <dgm:spPr/>
    </dgm:pt>
    <dgm:pt modelId="{2959861E-008C-4B80-B1B8-BC20A447B821}" type="pres">
      <dgm:prSet presAssocID="{AA78498A-BB4D-4A01-ABED-4349EFA5865B}" presName="parTrans" presStyleLbl="sibTrans2D1" presStyleIdx="2" presStyleCnt="5"/>
      <dgm:spPr/>
    </dgm:pt>
    <dgm:pt modelId="{C3CD4892-CA73-4E66-8D48-868CFAE92C10}" type="pres">
      <dgm:prSet presAssocID="{AA78498A-BB4D-4A01-ABED-4349EFA5865B}" presName="connectorText" presStyleLbl="sibTrans2D1" presStyleIdx="2" presStyleCnt="5"/>
      <dgm:spPr/>
    </dgm:pt>
    <dgm:pt modelId="{E46158BE-7D1A-4552-B4C7-62281444302F}" type="pres">
      <dgm:prSet presAssocID="{59019B58-BADA-4015-8FBD-B51F8204E701}" presName="node" presStyleLbl="node1" presStyleIdx="2" presStyleCnt="5">
        <dgm:presLayoutVars>
          <dgm:bulletEnabled val="1"/>
        </dgm:presLayoutVars>
      </dgm:prSet>
      <dgm:spPr/>
    </dgm:pt>
    <dgm:pt modelId="{6AC1C7BB-FF34-4CEC-A1CF-50A575AFBD63}" type="pres">
      <dgm:prSet presAssocID="{1F42C00D-DFEF-454D-B318-E62B1381C861}" presName="parTrans" presStyleLbl="sibTrans2D1" presStyleIdx="3" presStyleCnt="5"/>
      <dgm:spPr/>
    </dgm:pt>
    <dgm:pt modelId="{70C7519E-D5AC-4301-A913-4AAC361688B2}" type="pres">
      <dgm:prSet presAssocID="{1F42C00D-DFEF-454D-B318-E62B1381C861}" presName="connectorText" presStyleLbl="sibTrans2D1" presStyleIdx="3" presStyleCnt="5"/>
      <dgm:spPr/>
    </dgm:pt>
    <dgm:pt modelId="{A6A56FEF-704D-440C-87A2-3B4117EAF69C}" type="pres">
      <dgm:prSet presAssocID="{235E4E66-3E24-4FCE-BCAB-88D6502B6EB4}" presName="node" presStyleLbl="node1" presStyleIdx="3" presStyleCnt="5">
        <dgm:presLayoutVars>
          <dgm:bulletEnabled val="1"/>
        </dgm:presLayoutVars>
      </dgm:prSet>
      <dgm:spPr/>
    </dgm:pt>
    <dgm:pt modelId="{4A37187F-3E93-4B2F-B6C5-DE7C6B6D545D}" type="pres">
      <dgm:prSet presAssocID="{77666FDD-1132-4C80-8C17-8B513BEC4552}" presName="parTrans" presStyleLbl="sibTrans2D1" presStyleIdx="4" presStyleCnt="5"/>
      <dgm:spPr/>
    </dgm:pt>
    <dgm:pt modelId="{1F2B53D8-2545-4805-B044-0D7228A183F7}" type="pres">
      <dgm:prSet presAssocID="{77666FDD-1132-4C80-8C17-8B513BEC4552}" presName="connectorText" presStyleLbl="sibTrans2D1" presStyleIdx="4" presStyleCnt="5"/>
      <dgm:spPr/>
    </dgm:pt>
    <dgm:pt modelId="{D9294C3A-6ACD-4214-A407-50C4D708296F}" type="pres">
      <dgm:prSet presAssocID="{0B73DDF3-F519-4C9A-A811-CA85C0118070}" presName="node" presStyleLbl="node1" presStyleIdx="4" presStyleCnt="5">
        <dgm:presLayoutVars>
          <dgm:bulletEnabled val="1"/>
        </dgm:presLayoutVars>
      </dgm:prSet>
      <dgm:spPr/>
    </dgm:pt>
  </dgm:ptLst>
  <dgm:cxnLst>
    <dgm:cxn modelId="{A3FF5900-27A6-48A0-86E0-2C3F18D8C9AA}" type="presOf" srcId="{1D085B3D-AD87-4BFC-A688-5B8867417CB2}" destId="{A2FDDAEB-BA5C-466A-AC6D-6EC4BA88C824}" srcOrd="0" destOrd="0" presId="urn:microsoft.com/office/officeart/2005/8/layout/radial5"/>
    <dgm:cxn modelId="{EBC98415-51BD-44D7-A310-B2447B1C3441}" srcId="{A930EF28-0A5D-42CD-A04D-945B24D7C53D}" destId="{ED537730-E9C4-44B4-8626-9FD4AABE8632}" srcOrd="1" destOrd="0" parTransId="{1D085B3D-AD87-4BFC-A688-5B8867417CB2}" sibTransId="{C6F77F04-52FB-4645-9041-066176AC33D7}"/>
    <dgm:cxn modelId="{77EAF039-99CF-4928-AC40-92FD2C4B5E18}" type="presOf" srcId="{AA78498A-BB4D-4A01-ABED-4349EFA5865B}" destId="{2959861E-008C-4B80-B1B8-BC20A447B821}" srcOrd="0" destOrd="0" presId="urn:microsoft.com/office/officeart/2005/8/layout/radial5"/>
    <dgm:cxn modelId="{B3DCBE73-3049-438D-BCC3-AF904C9182F8}" srcId="{A930EF28-0A5D-42CD-A04D-945B24D7C53D}" destId="{0B73DDF3-F519-4C9A-A811-CA85C0118070}" srcOrd="4" destOrd="0" parTransId="{77666FDD-1132-4C80-8C17-8B513BEC4552}" sibTransId="{CC4FC348-1B36-4A8B-BB7C-E935A362A321}"/>
    <dgm:cxn modelId="{C1D8A377-D9FD-4B65-B7B2-62CF47F7C7F1}" type="presOf" srcId="{59019B58-BADA-4015-8FBD-B51F8204E701}" destId="{E46158BE-7D1A-4552-B4C7-62281444302F}" srcOrd="0" destOrd="0" presId="urn:microsoft.com/office/officeart/2005/8/layout/radial5"/>
    <dgm:cxn modelId="{FE299B7A-DA50-41A8-A5D5-09EB0320D68A}" type="presOf" srcId="{77666FDD-1132-4C80-8C17-8B513BEC4552}" destId="{4A37187F-3E93-4B2F-B6C5-DE7C6B6D545D}" srcOrd="0" destOrd="0" presId="urn:microsoft.com/office/officeart/2005/8/layout/radial5"/>
    <dgm:cxn modelId="{DA02EB8E-E485-4895-80F9-7248CBA83689}" srcId="{A930EF28-0A5D-42CD-A04D-945B24D7C53D}" destId="{71B8A8B3-C6EE-4EF0-8AE4-1C7F9E474575}" srcOrd="0" destOrd="0" parTransId="{ACD31360-F0C8-4A19-B31A-593F1F680812}" sibTransId="{B6E3498A-A605-4712-9883-8EB47ED53A37}"/>
    <dgm:cxn modelId="{5033DB92-AC9B-4E7C-B41C-D9E2E426B283}" type="presOf" srcId="{EB215742-93B3-444E-9DDF-1614E20B2555}" destId="{0778AFB7-0C1D-4882-9E6B-0F3E526323BE}" srcOrd="0" destOrd="0" presId="urn:microsoft.com/office/officeart/2005/8/layout/radial5"/>
    <dgm:cxn modelId="{6A5AB093-9A13-4A3B-A74D-654EBAA3A493}" type="presOf" srcId="{71B8A8B3-C6EE-4EF0-8AE4-1C7F9E474575}" destId="{16C9DEAE-A145-45BE-BCCD-1198548FC07A}" srcOrd="0" destOrd="0" presId="urn:microsoft.com/office/officeart/2005/8/layout/radial5"/>
    <dgm:cxn modelId="{97B8589C-9928-499C-A954-924C0F6CC598}" type="presOf" srcId="{1D085B3D-AD87-4BFC-A688-5B8867417CB2}" destId="{EA070F9A-C4D0-4C54-93B2-71779D1AF4AC}" srcOrd="1" destOrd="0" presId="urn:microsoft.com/office/officeart/2005/8/layout/radial5"/>
    <dgm:cxn modelId="{042E3CA5-D9B7-4A3A-9481-30513B5475B0}" type="presOf" srcId="{A930EF28-0A5D-42CD-A04D-945B24D7C53D}" destId="{27687084-093C-4778-926C-D843787F96D8}" srcOrd="0" destOrd="0" presId="urn:microsoft.com/office/officeart/2005/8/layout/radial5"/>
    <dgm:cxn modelId="{E548C9AA-0842-48C2-A2E3-40F9B0D6F084}" srcId="{A930EF28-0A5D-42CD-A04D-945B24D7C53D}" destId="{235E4E66-3E24-4FCE-BCAB-88D6502B6EB4}" srcOrd="3" destOrd="0" parTransId="{1F42C00D-DFEF-454D-B318-E62B1381C861}" sibTransId="{4422D3B2-12E7-40EE-ADCB-8AD21C6FF13E}"/>
    <dgm:cxn modelId="{CE203FB6-FB4E-4DCC-95A1-420F3AB1AD4D}" type="presOf" srcId="{1F42C00D-DFEF-454D-B318-E62B1381C861}" destId="{70C7519E-D5AC-4301-A913-4AAC361688B2}" srcOrd="1" destOrd="0" presId="urn:microsoft.com/office/officeart/2005/8/layout/radial5"/>
    <dgm:cxn modelId="{3AF8E1BE-BF55-4A7F-A42C-8B96D9B212F4}" type="presOf" srcId="{AA78498A-BB4D-4A01-ABED-4349EFA5865B}" destId="{C3CD4892-CA73-4E66-8D48-868CFAE92C10}" srcOrd="1" destOrd="0" presId="urn:microsoft.com/office/officeart/2005/8/layout/radial5"/>
    <dgm:cxn modelId="{E22012C0-FFF2-4299-8791-4BE39813A8CA}" type="presOf" srcId="{ACD31360-F0C8-4A19-B31A-593F1F680812}" destId="{F3ABE81C-EBC1-46E0-A713-A5FE6AF41044}" srcOrd="1" destOrd="0" presId="urn:microsoft.com/office/officeart/2005/8/layout/radial5"/>
    <dgm:cxn modelId="{46238DC4-F643-4166-A42E-1558EE58A68E}" type="presOf" srcId="{77666FDD-1132-4C80-8C17-8B513BEC4552}" destId="{1F2B53D8-2545-4805-B044-0D7228A183F7}" srcOrd="1" destOrd="0" presId="urn:microsoft.com/office/officeart/2005/8/layout/radial5"/>
    <dgm:cxn modelId="{E2BD4AC9-7703-4B88-B2A7-DB967E318EC0}" type="presOf" srcId="{ACD31360-F0C8-4A19-B31A-593F1F680812}" destId="{C936B123-0DF4-4DE2-8C66-07BFCBA98C49}" srcOrd="0" destOrd="0" presId="urn:microsoft.com/office/officeart/2005/8/layout/radial5"/>
    <dgm:cxn modelId="{5419F3D1-7C36-4E7D-BE8D-AF30557F6BA7}" srcId="{A930EF28-0A5D-42CD-A04D-945B24D7C53D}" destId="{59019B58-BADA-4015-8FBD-B51F8204E701}" srcOrd="2" destOrd="0" parTransId="{AA78498A-BB4D-4A01-ABED-4349EFA5865B}" sibTransId="{6F9E9FAB-1EFA-4042-9130-E4E2DEAD4B94}"/>
    <dgm:cxn modelId="{8A4247D3-DBEC-4F1E-B5F8-96629064506D}" type="presOf" srcId="{1F42C00D-DFEF-454D-B318-E62B1381C861}" destId="{6AC1C7BB-FF34-4CEC-A1CF-50A575AFBD63}" srcOrd="0" destOrd="0" presId="urn:microsoft.com/office/officeart/2005/8/layout/radial5"/>
    <dgm:cxn modelId="{F44D06D8-F4F0-4BE2-9A49-A265954B6D00}" type="presOf" srcId="{0B73DDF3-F519-4C9A-A811-CA85C0118070}" destId="{D9294C3A-6ACD-4214-A407-50C4D708296F}" srcOrd="0" destOrd="0" presId="urn:microsoft.com/office/officeart/2005/8/layout/radial5"/>
    <dgm:cxn modelId="{C9242EE2-5985-405F-8442-391DF8B4E33C}" type="presOf" srcId="{235E4E66-3E24-4FCE-BCAB-88D6502B6EB4}" destId="{A6A56FEF-704D-440C-87A2-3B4117EAF69C}" srcOrd="0" destOrd="0" presId="urn:microsoft.com/office/officeart/2005/8/layout/radial5"/>
    <dgm:cxn modelId="{8DFF53E6-25C9-49FF-889F-DDB723BE4AA7}" srcId="{EB215742-93B3-444E-9DDF-1614E20B2555}" destId="{A930EF28-0A5D-42CD-A04D-945B24D7C53D}" srcOrd="0" destOrd="0" parTransId="{F50BEB8C-4CFA-4E68-8933-D0B6C3ECD98B}" sibTransId="{EADF6B8C-8318-4B76-866C-AB00FF48FD8D}"/>
    <dgm:cxn modelId="{B94708F5-B7AB-4091-BACA-879D47813901}" type="presOf" srcId="{ED537730-E9C4-44B4-8626-9FD4AABE8632}" destId="{571ABF61-E867-4CA2-9696-4DFADF243587}" srcOrd="0" destOrd="0" presId="urn:microsoft.com/office/officeart/2005/8/layout/radial5"/>
    <dgm:cxn modelId="{06BD3B71-B09F-448F-8214-7E8391EBB629}" type="presParOf" srcId="{0778AFB7-0C1D-4882-9E6B-0F3E526323BE}" destId="{27687084-093C-4778-926C-D843787F96D8}" srcOrd="0" destOrd="0" presId="urn:microsoft.com/office/officeart/2005/8/layout/radial5"/>
    <dgm:cxn modelId="{5E754997-A711-42A1-9000-93D0E66FE3E4}" type="presParOf" srcId="{0778AFB7-0C1D-4882-9E6B-0F3E526323BE}" destId="{C936B123-0DF4-4DE2-8C66-07BFCBA98C49}" srcOrd="1" destOrd="0" presId="urn:microsoft.com/office/officeart/2005/8/layout/radial5"/>
    <dgm:cxn modelId="{C1A15236-F1B0-48FD-AAF7-0D260F9DD524}" type="presParOf" srcId="{C936B123-0DF4-4DE2-8C66-07BFCBA98C49}" destId="{F3ABE81C-EBC1-46E0-A713-A5FE6AF41044}" srcOrd="0" destOrd="0" presId="urn:microsoft.com/office/officeart/2005/8/layout/radial5"/>
    <dgm:cxn modelId="{E0C1FF84-492B-4FB4-8E11-FA6EEA03F0FE}" type="presParOf" srcId="{0778AFB7-0C1D-4882-9E6B-0F3E526323BE}" destId="{16C9DEAE-A145-45BE-BCCD-1198548FC07A}" srcOrd="2" destOrd="0" presId="urn:microsoft.com/office/officeart/2005/8/layout/radial5"/>
    <dgm:cxn modelId="{9C91C9FB-C621-40CC-BB61-F7E04843C2FB}" type="presParOf" srcId="{0778AFB7-0C1D-4882-9E6B-0F3E526323BE}" destId="{A2FDDAEB-BA5C-466A-AC6D-6EC4BA88C824}" srcOrd="3" destOrd="0" presId="urn:microsoft.com/office/officeart/2005/8/layout/radial5"/>
    <dgm:cxn modelId="{C54E1C29-52CB-4C71-872F-D03A3B118797}" type="presParOf" srcId="{A2FDDAEB-BA5C-466A-AC6D-6EC4BA88C824}" destId="{EA070F9A-C4D0-4C54-93B2-71779D1AF4AC}" srcOrd="0" destOrd="0" presId="urn:microsoft.com/office/officeart/2005/8/layout/radial5"/>
    <dgm:cxn modelId="{BFB40C87-ED9E-46B0-83B6-352DADEDA943}" type="presParOf" srcId="{0778AFB7-0C1D-4882-9E6B-0F3E526323BE}" destId="{571ABF61-E867-4CA2-9696-4DFADF243587}" srcOrd="4" destOrd="0" presId="urn:microsoft.com/office/officeart/2005/8/layout/radial5"/>
    <dgm:cxn modelId="{43F56408-A6BA-408F-B971-D864E41F411D}" type="presParOf" srcId="{0778AFB7-0C1D-4882-9E6B-0F3E526323BE}" destId="{2959861E-008C-4B80-B1B8-BC20A447B821}" srcOrd="5" destOrd="0" presId="urn:microsoft.com/office/officeart/2005/8/layout/radial5"/>
    <dgm:cxn modelId="{5B42924C-F249-4FAB-811E-354816A3A0E7}" type="presParOf" srcId="{2959861E-008C-4B80-B1B8-BC20A447B821}" destId="{C3CD4892-CA73-4E66-8D48-868CFAE92C10}" srcOrd="0" destOrd="0" presId="urn:microsoft.com/office/officeart/2005/8/layout/radial5"/>
    <dgm:cxn modelId="{5ED34AF7-2BAE-42E3-9AB2-98571757AC3C}" type="presParOf" srcId="{0778AFB7-0C1D-4882-9E6B-0F3E526323BE}" destId="{E46158BE-7D1A-4552-B4C7-62281444302F}" srcOrd="6" destOrd="0" presId="urn:microsoft.com/office/officeart/2005/8/layout/radial5"/>
    <dgm:cxn modelId="{B070D193-03DA-489A-8C28-D62BC5D10C79}" type="presParOf" srcId="{0778AFB7-0C1D-4882-9E6B-0F3E526323BE}" destId="{6AC1C7BB-FF34-4CEC-A1CF-50A575AFBD63}" srcOrd="7" destOrd="0" presId="urn:microsoft.com/office/officeart/2005/8/layout/radial5"/>
    <dgm:cxn modelId="{51464BDB-417D-43F7-BE7D-0A1616AB176A}" type="presParOf" srcId="{6AC1C7BB-FF34-4CEC-A1CF-50A575AFBD63}" destId="{70C7519E-D5AC-4301-A913-4AAC361688B2}" srcOrd="0" destOrd="0" presId="urn:microsoft.com/office/officeart/2005/8/layout/radial5"/>
    <dgm:cxn modelId="{FC254B53-3198-47B5-869F-8D12E13950C7}" type="presParOf" srcId="{0778AFB7-0C1D-4882-9E6B-0F3E526323BE}" destId="{A6A56FEF-704D-440C-87A2-3B4117EAF69C}" srcOrd="8" destOrd="0" presId="urn:microsoft.com/office/officeart/2005/8/layout/radial5"/>
    <dgm:cxn modelId="{3802E39D-BA99-465D-829B-AD3EC7E7EADA}" type="presParOf" srcId="{0778AFB7-0C1D-4882-9E6B-0F3E526323BE}" destId="{4A37187F-3E93-4B2F-B6C5-DE7C6B6D545D}" srcOrd="9" destOrd="0" presId="urn:microsoft.com/office/officeart/2005/8/layout/radial5"/>
    <dgm:cxn modelId="{16862382-9978-4286-87CD-82FFC5E8A5EE}" type="presParOf" srcId="{4A37187F-3E93-4B2F-B6C5-DE7C6B6D545D}" destId="{1F2B53D8-2545-4805-B044-0D7228A183F7}" srcOrd="0" destOrd="0" presId="urn:microsoft.com/office/officeart/2005/8/layout/radial5"/>
    <dgm:cxn modelId="{C50A7600-91F4-4F70-AA08-5FB1B0C6794B}" type="presParOf" srcId="{0778AFB7-0C1D-4882-9E6B-0F3E526323BE}" destId="{D9294C3A-6ACD-4214-A407-50C4D708296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CD086A-775F-463F-AF2D-3D6BE31046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3E2C64-6D91-4188-877A-1DBFCE292EEE}">
      <dgm:prSet phldrT="[Текст]" custT="1"/>
      <dgm:spPr/>
      <dgm:t>
        <a:bodyPr/>
        <a:lstStyle/>
        <a:p>
          <a:r>
            <a:rPr lang="ru-RU" sz="2400" dirty="0"/>
            <a:t>Осложнения гриппа</a:t>
          </a:r>
        </a:p>
      </dgm:t>
    </dgm:pt>
    <dgm:pt modelId="{57FABDCA-5425-4694-9A3A-F4FBD78883F9}" type="parTrans" cxnId="{875DC911-5A28-4B17-8DB8-6FA07DEB8A9F}">
      <dgm:prSet/>
      <dgm:spPr/>
      <dgm:t>
        <a:bodyPr/>
        <a:lstStyle/>
        <a:p>
          <a:endParaRPr lang="ru-RU"/>
        </a:p>
      </dgm:t>
    </dgm:pt>
    <dgm:pt modelId="{EF884E2B-1899-4B51-B9E4-B931745E205A}" type="sibTrans" cxnId="{875DC911-5A28-4B17-8DB8-6FA07DEB8A9F}">
      <dgm:prSet/>
      <dgm:spPr/>
      <dgm:t>
        <a:bodyPr/>
        <a:lstStyle/>
        <a:p>
          <a:endParaRPr lang="ru-RU"/>
        </a:p>
      </dgm:t>
    </dgm:pt>
    <dgm:pt modelId="{9874F478-E9F3-43BE-BC50-C14518AA8F5A}">
      <dgm:prSet phldrT="[Текст]" custT="1"/>
      <dgm:spPr/>
      <dgm:t>
        <a:bodyPr/>
        <a:lstStyle/>
        <a:p>
          <a:r>
            <a:rPr lang="ru-RU" sz="1600" dirty="0"/>
            <a:t>Инфекционно-токсический шок</a:t>
          </a:r>
        </a:p>
      </dgm:t>
    </dgm:pt>
    <dgm:pt modelId="{2BCDF08D-CA43-48C4-99E1-4474DA193F64}" type="parTrans" cxnId="{3E32F204-5C20-47DD-9040-FF808352B35B}">
      <dgm:prSet/>
      <dgm:spPr/>
      <dgm:t>
        <a:bodyPr/>
        <a:lstStyle/>
        <a:p>
          <a:endParaRPr lang="ru-RU"/>
        </a:p>
      </dgm:t>
    </dgm:pt>
    <dgm:pt modelId="{FEAB9A8E-574C-4076-BD29-135D0C1581BF}" type="sibTrans" cxnId="{3E32F204-5C20-47DD-9040-FF808352B35B}">
      <dgm:prSet/>
      <dgm:spPr/>
      <dgm:t>
        <a:bodyPr/>
        <a:lstStyle/>
        <a:p>
          <a:endParaRPr lang="ru-RU"/>
        </a:p>
      </dgm:t>
    </dgm:pt>
    <dgm:pt modelId="{65594275-86EB-4967-B23A-D47CF0BBA68B}">
      <dgm:prSet phldrT="[Текст]" custT="1"/>
      <dgm:spPr/>
      <dgm:t>
        <a:bodyPr/>
        <a:lstStyle/>
        <a:p>
          <a:r>
            <a:rPr lang="ru-RU" sz="1600" dirty="0"/>
            <a:t>Бронхит</a:t>
          </a:r>
        </a:p>
      </dgm:t>
    </dgm:pt>
    <dgm:pt modelId="{D2FAF824-1726-44F9-9A17-B10952F8B314}" type="parTrans" cxnId="{B2BF31E2-D4A1-460A-8F96-150DF6A31A3C}">
      <dgm:prSet/>
      <dgm:spPr/>
      <dgm:t>
        <a:bodyPr/>
        <a:lstStyle/>
        <a:p>
          <a:endParaRPr lang="ru-RU"/>
        </a:p>
      </dgm:t>
    </dgm:pt>
    <dgm:pt modelId="{FEF82739-E48F-4A76-8561-53B347487776}" type="sibTrans" cxnId="{B2BF31E2-D4A1-460A-8F96-150DF6A31A3C}">
      <dgm:prSet/>
      <dgm:spPr/>
      <dgm:t>
        <a:bodyPr/>
        <a:lstStyle/>
        <a:p>
          <a:endParaRPr lang="ru-RU"/>
        </a:p>
      </dgm:t>
    </dgm:pt>
    <dgm:pt modelId="{6F157875-A030-4CE4-81EE-317C59F6061E}">
      <dgm:prSet phldrT="[Текст]" custT="1"/>
      <dgm:spPr/>
      <dgm:t>
        <a:bodyPr/>
        <a:lstStyle/>
        <a:p>
          <a:r>
            <a:rPr lang="ru-RU" sz="1600" dirty="0"/>
            <a:t>Пневмония</a:t>
          </a:r>
        </a:p>
      </dgm:t>
    </dgm:pt>
    <dgm:pt modelId="{FDCBE9BF-26B7-43D1-A761-DC316B2C4400}" type="parTrans" cxnId="{92CDC1C4-F5B9-4431-AA6E-2508CBB3A744}">
      <dgm:prSet/>
      <dgm:spPr/>
      <dgm:t>
        <a:bodyPr/>
        <a:lstStyle/>
        <a:p>
          <a:endParaRPr lang="ru-RU"/>
        </a:p>
      </dgm:t>
    </dgm:pt>
    <dgm:pt modelId="{A720A5EC-323A-40E8-A508-2E858EB0805A}" type="sibTrans" cxnId="{92CDC1C4-F5B9-4431-AA6E-2508CBB3A744}">
      <dgm:prSet/>
      <dgm:spPr/>
      <dgm:t>
        <a:bodyPr/>
        <a:lstStyle/>
        <a:p>
          <a:endParaRPr lang="ru-RU"/>
        </a:p>
      </dgm:t>
    </dgm:pt>
    <dgm:pt modelId="{B14CCC38-F2FD-4A5C-A694-D47CF8267A64}">
      <dgm:prSet phldrT="[Текст]" custT="1"/>
      <dgm:spPr/>
      <dgm:t>
        <a:bodyPr/>
        <a:lstStyle/>
        <a:p>
          <a:r>
            <a:rPr lang="ru-RU" sz="1600" dirty="0"/>
            <a:t>Геморрагический шок</a:t>
          </a:r>
        </a:p>
      </dgm:t>
    </dgm:pt>
    <dgm:pt modelId="{D0300B09-4420-4A22-8D3E-945154E9792F}" type="parTrans" cxnId="{F5FC6226-11C7-4FD5-861B-D093512C85A7}">
      <dgm:prSet/>
      <dgm:spPr/>
      <dgm:t>
        <a:bodyPr/>
        <a:lstStyle/>
        <a:p>
          <a:endParaRPr lang="ru-RU"/>
        </a:p>
      </dgm:t>
    </dgm:pt>
    <dgm:pt modelId="{14E085D9-01BC-4116-A274-766DD2C398C0}" type="sibTrans" cxnId="{F5FC6226-11C7-4FD5-861B-D093512C85A7}">
      <dgm:prSet/>
      <dgm:spPr/>
      <dgm:t>
        <a:bodyPr/>
        <a:lstStyle/>
        <a:p>
          <a:endParaRPr lang="ru-RU"/>
        </a:p>
      </dgm:t>
    </dgm:pt>
    <dgm:pt modelId="{7E5BCE2F-1995-45D8-8052-94348ED632FC}">
      <dgm:prSet phldrT="[Текст]" custT="1"/>
      <dgm:spPr/>
      <dgm:t>
        <a:bodyPr/>
        <a:lstStyle/>
        <a:p>
          <a:r>
            <a:rPr lang="ru-RU" sz="1600" dirty="0"/>
            <a:t>Сердечная недостаточность</a:t>
          </a:r>
        </a:p>
      </dgm:t>
    </dgm:pt>
    <dgm:pt modelId="{B8913BB4-20E4-4BBF-B98B-3521F5CF28A2}" type="parTrans" cxnId="{7D439DD2-9C38-4E8F-95BA-A3802145E168}">
      <dgm:prSet/>
      <dgm:spPr/>
      <dgm:t>
        <a:bodyPr/>
        <a:lstStyle/>
        <a:p>
          <a:endParaRPr lang="ru-RU"/>
        </a:p>
      </dgm:t>
    </dgm:pt>
    <dgm:pt modelId="{286235C0-40A6-4250-BCDC-04F6EB7CE43E}" type="sibTrans" cxnId="{7D439DD2-9C38-4E8F-95BA-A3802145E168}">
      <dgm:prSet/>
      <dgm:spPr/>
      <dgm:t>
        <a:bodyPr/>
        <a:lstStyle/>
        <a:p>
          <a:endParaRPr lang="ru-RU"/>
        </a:p>
      </dgm:t>
    </dgm:pt>
    <dgm:pt modelId="{F213A0BC-4902-4D1F-833C-43DEA8C63802}">
      <dgm:prSet phldrT="[Текст]" custT="1"/>
      <dgm:spPr/>
      <dgm:t>
        <a:bodyPr/>
        <a:lstStyle/>
        <a:p>
          <a:r>
            <a:rPr lang="ru-RU" sz="1600" dirty="0"/>
            <a:t>Миокардиты, перикардиты</a:t>
          </a:r>
        </a:p>
      </dgm:t>
    </dgm:pt>
    <dgm:pt modelId="{54713477-72E4-4535-9258-638BE68FDC61}" type="parTrans" cxnId="{593F6AFB-1FEE-4BDE-AA93-8472E2ED8B7D}">
      <dgm:prSet/>
      <dgm:spPr/>
      <dgm:t>
        <a:bodyPr/>
        <a:lstStyle/>
        <a:p>
          <a:endParaRPr lang="ru-RU"/>
        </a:p>
      </dgm:t>
    </dgm:pt>
    <dgm:pt modelId="{A2D0D03E-20E8-4AB5-8438-D3E8E132E278}" type="sibTrans" cxnId="{593F6AFB-1FEE-4BDE-AA93-8472E2ED8B7D}">
      <dgm:prSet/>
      <dgm:spPr/>
      <dgm:t>
        <a:bodyPr/>
        <a:lstStyle/>
        <a:p>
          <a:endParaRPr lang="ru-RU"/>
        </a:p>
      </dgm:t>
    </dgm:pt>
    <dgm:pt modelId="{A5AB3C14-8750-41F9-B1E8-CE9CE8A0E3B9}">
      <dgm:prSet phldrT="[Текст]" custT="1"/>
      <dgm:spPr/>
      <dgm:t>
        <a:bodyPr/>
        <a:lstStyle/>
        <a:p>
          <a:r>
            <a:rPr lang="ru-RU" sz="1600" dirty="0"/>
            <a:t>Респираторные</a:t>
          </a:r>
        </a:p>
      </dgm:t>
    </dgm:pt>
    <dgm:pt modelId="{89523940-74F9-4612-9A2F-DAB40EAA8455}" type="parTrans" cxnId="{FEFABB86-2C07-4F96-A51D-B92BA986F970}">
      <dgm:prSet/>
      <dgm:spPr/>
      <dgm:t>
        <a:bodyPr/>
        <a:lstStyle/>
        <a:p>
          <a:endParaRPr lang="ru-RU"/>
        </a:p>
      </dgm:t>
    </dgm:pt>
    <dgm:pt modelId="{F5034205-A935-42BF-8160-10FE08CEF567}" type="sibTrans" cxnId="{FEFABB86-2C07-4F96-A51D-B92BA986F970}">
      <dgm:prSet/>
      <dgm:spPr/>
      <dgm:t>
        <a:bodyPr/>
        <a:lstStyle/>
        <a:p>
          <a:endParaRPr lang="ru-RU"/>
        </a:p>
      </dgm:t>
    </dgm:pt>
    <dgm:pt modelId="{213EB186-D3CC-4135-80E6-DE84EAB2D6DF}">
      <dgm:prSet phldrT="[Текст]" custT="1"/>
      <dgm:spPr/>
      <dgm:t>
        <a:bodyPr/>
        <a:lstStyle/>
        <a:p>
          <a:r>
            <a:rPr lang="ru-RU" sz="1600" dirty="0"/>
            <a:t>Сердечно-сосудистые</a:t>
          </a:r>
        </a:p>
      </dgm:t>
    </dgm:pt>
    <dgm:pt modelId="{155258A0-9F5F-474D-B863-D46F82857373}" type="parTrans" cxnId="{281F0FCE-7143-4B16-BCAD-8E25F8569E98}">
      <dgm:prSet/>
      <dgm:spPr/>
      <dgm:t>
        <a:bodyPr/>
        <a:lstStyle/>
        <a:p>
          <a:endParaRPr lang="ru-RU"/>
        </a:p>
      </dgm:t>
    </dgm:pt>
    <dgm:pt modelId="{064CFAE3-08EA-4689-A3FA-9F9AC8E5F59D}" type="sibTrans" cxnId="{281F0FCE-7143-4B16-BCAD-8E25F8569E98}">
      <dgm:prSet/>
      <dgm:spPr/>
      <dgm:t>
        <a:bodyPr/>
        <a:lstStyle/>
        <a:p>
          <a:endParaRPr lang="ru-RU"/>
        </a:p>
      </dgm:t>
    </dgm:pt>
    <dgm:pt modelId="{326E599B-9278-4C93-86B0-CD94BE6E97E6}">
      <dgm:prSet phldrT="[Текст]" custT="1"/>
      <dgm:spPr/>
      <dgm:t>
        <a:bodyPr/>
        <a:lstStyle/>
        <a:p>
          <a:r>
            <a:rPr lang="ru-RU" sz="1600" dirty="0"/>
            <a:t>Неврологические</a:t>
          </a:r>
        </a:p>
      </dgm:t>
    </dgm:pt>
    <dgm:pt modelId="{3A7301BF-0F13-4E45-B158-58C335B6BD52}" type="parTrans" cxnId="{1FFA672E-0B98-4807-A9AF-57D910699871}">
      <dgm:prSet/>
      <dgm:spPr/>
      <dgm:t>
        <a:bodyPr/>
        <a:lstStyle/>
        <a:p>
          <a:endParaRPr lang="ru-RU"/>
        </a:p>
      </dgm:t>
    </dgm:pt>
    <dgm:pt modelId="{459E205E-0F58-4EF2-872E-5045B7FB3E2F}" type="sibTrans" cxnId="{1FFA672E-0B98-4807-A9AF-57D910699871}">
      <dgm:prSet/>
      <dgm:spPr/>
      <dgm:t>
        <a:bodyPr/>
        <a:lstStyle/>
        <a:p>
          <a:endParaRPr lang="ru-RU"/>
        </a:p>
      </dgm:t>
    </dgm:pt>
    <dgm:pt modelId="{0E4723D0-E2D9-400A-A5E2-71C09E5B6540}">
      <dgm:prSet custT="1"/>
      <dgm:spPr/>
      <dgm:t>
        <a:bodyPr/>
        <a:lstStyle/>
        <a:p>
          <a:r>
            <a:rPr lang="ru-RU" sz="1600" dirty="0"/>
            <a:t>Энцефалит</a:t>
          </a:r>
        </a:p>
      </dgm:t>
    </dgm:pt>
    <dgm:pt modelId="{FCA05EC0-1AD5-41AC-86FE-0DEF64C9BD9F}" type="parTrans" cxnId="{27FB50F0-D0C7-4AEF-8CDC-D1DFEADC31C6}">
      <dgm:prSet/>
      <dgm:spPr/>
      <dgm:t>
        <a:bodyPr/>
        <a:lstStyle/>
        <a:p>
          <a:endParaRPr lang="ru-RU"/>
        </a:p>
      </dgm:t>
    </dgm:pt>
    <dgm:pt modelId="{C110E62F-4B48-4EAA-90E9-01E1E19565BF}" type="sibTrans" cxnId="{27FB50F0-D0C7-4AEF-8CDC-D1DFEADC31C6}">
      <dgm:prSet/>
      <dgm:spPr/>
      <dgm:t>
        <a:bodyPr/>
        <a:lstStyle/>
        <a:p>
          <a:endParaRPr lang="ru-RU"/>
        </a:p>
      </dgm:t>
    </dgm:pt>
    <dgm:pt modelId="{BF82034D-AB62-4885-B990-260617E6D731}" type="pres">
      <dgm:prSet presAssocID="{F5CD086A-775F-463F-AF2D-3D6BE31046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C839C6-765A-4D58-B71A-637AE3C0DA9D}" type="pres">
      <dgm:prSet presAssocID="{7F3E2C64-6D91-4188-877A-1DBFCE292EEE}" presName="hierRoot1" presStyleCnt="0"/>
      <dgm:spPr/>
    </dgm:pt>
    <dgm:pt modelId="{30EFACFF-E4C1-4722-AC01-3CB3EFA64091}" type="pres">
      <dgm:prSet presAssocID="{7F3E2C64-6D91-4188-877A-1DBFCE292EEE}" presName="composite" presStyleCnt="0"/>
      <dgm:spPr/>
    </dgm:pt>
    <dgm:pt modelId="{3094FF74-7502-45DA-A575-35E188AC7DA8}" type="pres">
      <dgm:prSet presAssocID="{7F3E2C64-6D91-4188-877A-1DBFCE292EEE}" presName="background" presStyleLbl="node0" presStyleIdx="0" presStyleCnt="1"/>
      <dgm:spPr/>
    </dgm:pt>
    <dgm:pt modelId="{7AAD84E3-E0A3-455D-855F-3EFB258953F8}" type="pres">
      <dgm:prSet presAssocID="{7F3E2C64-6D91-4188-877A-1DBFCE292EEE}" presName="text" presStyleLbl="fgAcc0" presStyleIdx="0" presStyleCnt="1" custScaleX="357265">
        <dgm:presLayoutVars>
          <dgm:chPref val="3"/>
        </dgm:presLayoutVars>
      </dgm:prSet>
      <dgm:spPr/>
    </dgm:pt>
    <dgm:pt modelId="{6C8CEE2F-E03E-4348-B56D-88B4E1557AEE}" type="pres">
      <dgm:prSet presAssocID="{7F3E2C64-6D91-4188-877A-1DBFCE292EEE}" presName="hierChild2" presStyleCnt="0"/>
      <dgm:spPr/>
    </dgm:pt>
    <dgm:pt modelId="{1B342020-84D2-4333-B27F-3E7A7D4EECDA}" type="pres">
      <dgm:prSet presAssocID="{2BCDF08D-CA43-48C4-99E1-4474DA193F64}" presName="Name10" presStyleLbl="parChTrans1D2" presStyleIdx="0" presStyleCnt="5"/>
      <dgm:spPr/>
    </dgm:pt>
    <dgm:pt modelId="{6FE4D500-F8EC-4365-83AC-09C1C566EECC}" type="pres">
      <dgm:prSet presAssocID="{9874F478-E9F3-43BE-BC50-C14518AA8F5A}" presName="hierRoot2" presStyleCnt="0"/>
      <dgm:spPr/>
    </dgm:pt>
    <dgm:pt modelId="{85232E15-FB24-4D00-909C-5A78E7F1F142}" type="pres">
      <dgm:prSet presAssocID="{9874F478-E9F3-43BE-BC50-C14518AA8F5A}" presName="composite2" presStyleCnt="0"/>
      <dgm:spPr/>
    </dgm:pt>
    <dgm:pt modelId="{9F28503D-79B3-415C-874F-17E96D98E344}" type="pres">
      <dgm:prSet presAssocID="{9874F478-E9F3-43BE-BC50-C14518AA8F5A}" presName="background2" presStyleLbl="node2" presStyleIdx="0" presStyleCnt="5"/>
      <dgm:spPr/>
    </dgm:pt>
    <dgm:pt modelId="{8902D9D5-1443-4B8E-8E74-40435F6E7EA4}" type="pres">
      <dgm:prSet presAssocID="{9874F478-E9F3-43BE-BC50-C14518AA8F5A}" presName="text2" presStyleLbl="fgAcc2" presStyleIdx="0" presStyleCnt="5">
        <dgm:presLayoutVars>
          <dgm:chPref val="3"/>
        </dgm:presLayoutVars>
      </dgm:prSet>
      <dgm:spPr/>
    </dgm:pt>
    <dgm:pt modelId="{231617C5-8E0B-42BA-A675-A687E6EA1B3E}" type="pres">
      <dgm:prSet presAssocID="{9874F478-E9F3-43BE-BC50-C14518AA8F5A}" presName="hierChild3" presStyleCnt="0"/>
      <dgm:spPr/>
    </dgm:pt>
    <dgm:pt modelId="{996EB2A8-EF75-4A82-BA96-3187142B1EFA}" type="pres">
      <dgm:prSet presAssocID="{89523940-74F9-4612-9A2F-DAB40EAA8455}" presName="Name10" presStyleLbl="parChTrans1D2" presStyleIdx="1" presStyleCnt="5"/>
      <dgm:spPr/>
    </dgm:pt>
    <dgm:pt modelId="{C67EAFF7-4E09-47FD-99EF-EC5593D872F2}" type="pres">
      <dgm:prSet presAssocID="{A5AB3C14-8750-41F9-B1E8-CE9CE8A0E3B9}" presName="hierRoot2" presStyleCnt="0"/>
      <dgm:spPr/>
    </dgm:pt>
    <dgm:pt modelId="{4C86504D-284E-4DB6-B612-75EF29D118AD}" type="pres">
      <dgm:prSet presAssocID="{A5AB3C14-8750-41F9-B1E8-CE9CE8A0E3B9}" presName="composite2" presStyleCnt="0"/>
      <dgm:spPr/>
    </dgm:pt>
    <dgm:pt modelId="{0E317000-7CE0-49A8-B2C6-8A617F7B5E16}" type="pres">
      <dgm:prSet presAssocID="{A5AB3C14-8750-41F9-B1E8-CE9CE8A0E3B9}" presName="background2" presStyleLbl="node2" presStyleIdx="1" presStyleCnt="5"/>
      <dgm:spPr/>
    </dgm:pt>
    <dgm:pt modelId="{A3457875-BB80-44C0-A12F-8A207F00FCBF}" type="pres">
      <dgm:prSet presAssocID="{A5AB3C14-8750-41F9-B1E8-CE9CE8A0E3B9}" presName="text2" presStyleLbl="fgAcc2" presStyleIdx="1" presStyleCnt="5">
        <dgm:presLayoutVars>
          <dgm:chPref val="3"/>
        </dgm:presLayoutVars>
      </dgm:prSet>
      <dgm:spPr/>
    </dgm:pt>
    <dgm:pt modelId="{F4A822CF-707D-4F6D-9185-E0C13F204E1C}" type="pres">
      <dgm:prSet presAssocID="{A5AB3C14-8750-41F9-B1E8-CE9CE8A0E3B9}" presName="hierChild3" presStyleCnt="0"/>
      <dgm:spPr/>
    </dgm:pt>
    <dgm:pt modelId="{31E693A1-3F68-4AD4-849C-2CF7CEDDACA3}" type="pres">
      <dgm:prSet presAssocID="{D2FAF824-1726-44F9-9A17-B10952F8B314}" presName="Name17" presStyleLbl="parChTrans1D3" presStyleIdx="0" presStyleCnt="5"/>
      <dgm:spPr/>
    </dgm:pt>
    <dgm:pt modelId="{03C5A3C2-ED79-407F-88BC-B2661F6C49FE}" type="pres">
      <dgm:prSet presAssocID="{65594275-86EB-4967-B23A-D47CF0BBA68B}" presName="hierRoot3" presStyleCnt="0"/>
      <dgm:spPr/>
    </dgm:pt>
    <dgm:pt modelId="{F41F7FF1-28A7-4B46-805C-920AAE4DD585}" type="pres">
      <dgm:prSet presAssocID="{65594275-86EB-4967-B23A-D47CF0BBA68B}" presName="composite3" presStyleCnt="0"/>
      <dgm:spPr/>
    </dgm:pt>
    <dgm:pt modelId="{A4A76D7D-1F5F-429A-9A2A-177EB0B064D8}" type="pres">
      <dgm:prSet presAssocID="{65594275-86EB-4967-B23A-D47CF0BBA68B}" presName="background3" presStyleLbl="node3" presStyleIdx="0" presStyleCnt="5"/>
      <dgm:spPr/>
    </dgm:pt>
    <dgm:pt modelId="{450C1BEA-3BBB-4777-A671-44ED110BE3E1}" type="pres">
      <dgm:prSet presAssocID="{65594275-86EB-4967-B23A-D47CF0BBA68B}" presName="text3" presStyleLbl="fgAcc3" presStyleIdx="0" presStyleCnt="5">
        <dgm:presLayoutVars>
          <dgm:chPref val="3"/>
        </dgm:presLayoutVars>
      </dgm:prSet>
      <dgm:spPr/>
    </dgm:pt>
    <dgm:pt modelId="{1098CB82-4D78-41C2-B4AD-149166FE3768}" type="pres">
      <dgm:prSet presAssocID="{65594275-86EB-4967-B23A-D47CF0BBA68B}" presName="hierChild4" presStyleCnt="0"/>
      <dgm:spPr/>
    </dgm:pt>
    <dgm:pt modelId="{A6F99BB8-C3E0-4928-A8B5-74EEFA0F13AD}" type="pres">
      <dgm:prSet presAssocID="{FDCBE9BF-26B7-43D1-A761-DC316B2C4400}" presName="Name17" presStyleLbl="parChTrans1D3" presStyleIdx="1" presStyleCnt="5"/>
      <dgm:spPr/>
    </dgm:pt>
    <dgm:pt modelId="{04A3F4BF-C958-478A-835A-A916697AE4D4}" type="pres">
      <dgm:prSet presAssocID="{6F157875-A030-4CE4-81EE-317C59F6061E}" presName="hierRoot3" presStyleCnt="0"/>
      <dgm:spPr/>
    </dgm:pt>
    <dgm:pt modelId="{14780338-C7FD-4F95-BEDE-F403A321FFD6}" type="pres">
      <dgm:prSet presAssocID="{6F157875-A030-4CE4-81EE-317C59F6061E}" presName="composite3" presStyleCnt="0"/>
      <dgm:spPr/>
    </dgm:pt>
    <dgm:pt modelId="{31E6027F-D978-4157-9B94-14BDFBA884CF}" type="pres">
      <dgm:prSet presAssocID="{6F157875-A030-4CE4-81EE-317C59F6061E}" presName="background3" presStyleLbl="node3" presStyleIdx="1" presStyleCnt="5"/>
      <dgm:spPr/>
    </dgm:pt>
    <dgm:pt modelId="{4755482B-6A8E-46F4-A419-304D641594E7}" type="pres">
      <dgm:prSet presAssocID="{6F157875-A030-4CE4-81EE-317C59F6061E}" presName="text3" presStyleLbl="fgAcc3" presStyleIdx="1" presStyleCnt="5">
        <dgm:presLayoutVars>
          <dgm:chPref val="3"/>
        </dgm:presLayoutVars>
      </dgm:prSet>
      <dgm:spPr/>
    </dgm:pt>
    <dgm:pt modelId="{A5BAC4C2-79EF-4F81-833D-307EBDC3CCB2}" type="pres">
      <dgm:prSet presAssocID="{6F157875-A030-4CE4-81EE-317C59F6061E}" presName="hierChild4" presStyleCnt="0"/>
      <dgm:spPr/>
    </dgm:pt>
    <dgm:pt modelId="{B6FF5257-82B9-4BC6-9ABC-6AFB2AFF5750}" type="pres">
      <dgm:prSet presAssocID="{D0300B09-4420-4A22-8D3E-945154E9792F}" presName="Name10" presStyleLbl="parChTrans1D2" presStyleIdx="2" presStyleCnt="5"/>
      <dgm:spPr/>
    </dgm:pt>
    <dgm:pt modelId="{F8ACF11A-8E33-46D8-B1FF-5D7A77B16CBE}" type="pres">
      <dgm:prSet presAssocID="{B14CCC38-F2FD-4A5C-A694-D47CF8267A64}" presName="hierRoot2" presStyleCnt="0"/>
      <dgm:spPr/>
    </dgm:pt>
    <dgm:pt modelId="{95F79F21-D570-47A9-8EA1-6733AD91B6E9}" type="pres">
      <dgm:prSet presAssocID="{B14CCC38-F2FD-4A5C-A694-D47CF8267A64}" presName="composite2" presStyleCnt="0"/>
      <dgm:spPr/>
    </dgm:pt>
    <dgm:pt modelId="{1A60993B-C11B-4FF1-9310-3760671AFE58}" type="pres">
      <dgm:prSet presAssocID="{B14CCC38-F2FD-4A5C-A694-D47CF8267A64}" presName="background2" presStyleLbl="node2" presStyleIdx="2" presStyleCnt="5"/>
      <dgm:spPr/>
    </dgm:pt>
    <dgm:pt modelId="{1D31AEA8-34BF-402A-8FFA-800C7DBDDB11}" type="pres">
      <dgm:prSet presAssocID="{B14CCC38-F2FD-4A5C-A694-D47CF8267A64}" presName="text2" presStyleLbl="fgAcc2" presStyleIdx="2" presStyleCnt="5" custScaleX="105951">
        <dgm:presLayoutVars>
          <dgm:chPref val="3"/>
        </dgm:presLayoutVars>
      </dgm:prSet>
      <dgm:spPr/>
    </dgm:pt>
    <dgm:pt modelId="{4D4D1C46-FBA5-4CD8-AC5F-87538BB8CF46}" type="pres">
      <dgm:prSet presAssocID="{B14CCC38-F2FD-4A5C-A694-D47CF8267A64}" presName="hierChild3" presStyleCnt="0"/>
      <dgm:spPr/>
    </dgm:pt>
    <dgm:pt modelId="{4943784F-D3A0-4F1C-9E72-962334789F48}" type="pres">
      <dgm:prSet presAssocID="{3A7301BF-0F13-4E45-B158-58C335B6BD52}" presName="Name10" presStyleLbl="parChTrans1D2" presStyleIdx="3" presStyleCnt="5"/>
      <dgm:spPr/>
    </dgm:pt>
    <dgm:pt modelId="{B862DB0F-4DDA-4AB2-A449-8583B445FE20}" type="pres">
      <dgm:prSet presAssocID="{326E599B-9278-4C93-86B0-CD94BE6E97E6}" presName="hierRoot2" presStyleCnt="0"/>
      <dgm:spPr/>
    </dgm:pt>
    <dgm:pt modelId="{809DF35B-50F6-4A9F-93DB-82363B31AB46}" type="pres">
      <dgm:prSet presAssocID="{326E599B-9278-4C93-86B0-CD94BE6E97E6}" presName="composite2" presStyleCnt="0"/>
      <dgm:spPr/>
    </dgm:pt>
    <dgm:pt modelId="{2F6B8352-56F2-4149-9AED-F11340B93438}" type="pres">
      <dgm:prSet presAssocID="{326E599B-9278-4C93-86B0-CD94BE6E97E6}" presName="background2" presStyleLbl="node2" presStyleIdx="3" presStyleCnt="5"/>
      <dgm:spPr/>
    </dgm:pt>
    <dgm:pt modelId="{3B1C98B9-9BF6-45A9-A338-417561B605BD}" type="pres">
      <dgm:prSet presAssocID="{326E599B-9278-4C93-86B0-CD94BE6E97E6}" presName="text2" presStyleLbl="fgAcc2" presStyleIdx="3" presStyleCnt="5" custScaleX="107118">
        <dgm:presLayoutVars>
          <dgm:chPref val="3"/>
        </dgm:presLayoutVars>
      </dgm:prSet>
      <dgm:spPr/>
    </dgm:pt>
    <dgm:pt modelId="{41C8B7BE-F28A-445E-B5B0-9F258BB84A4F}" type="pres">
      <dgm:prSet presAssocID="{326E599B-9278-4C93-86B0-CD94BE6E97E6}" presName="hierChild3" presStyleCnt="0"/>
      <dgm:spPr/>
    </dgm:pt>
    <dgm:pt modelId="{BCDDDA42-7806-40B4-860B-50C94BEB0B75}" type="pres">
      <dgm:prSet presAssocID="{FCA05EC0-1AD5-41AC-86FE-0DEF64C9BD9F}" presName="Name17" presStyleLbl="parChTrans1D3" presStyleIdx="2" presStyleCnt="5"/>
      <dgm:spPr/>
    </dgm:pt>
    <dgm:pt modelId="{8F7C6F5C-59B0-4E72-9278-A4D8115C9412}" type="pres">
      <dgm:prSet presAssocID="{0E4723D0-E2D9-400A-A5E2-71C09E5B6540}" presName="hierRoot3" presStyleCnt="0"/>
      <dgm:spPr/>
    </dgm:pt>
    <dgm:pt modelId="{94A55677-2651-4951-BAD6-072B5A6A734E}" type="pres">
      <dgm:prSet presAssocID="{0E4723D0-E2D9-400A-A5E2-71C09E5B6540}" presName="composite3" presStyleCnt="0"/>
      <dgm:spPr/>
    </dgm:pt>
    <dgm:pt modelId="{DB167422-7C99-4A39-B5BC-F546CD7FF773}" type="pres">
      <dgm:prSet presAssocID="{0E4723D0-E2D9-400A-A5E2-71C09E5B6540}" presName="background3" presStyleLbl="node3" presStyleIdx="2" presStyleCnt="5"/>
      <dgm:spPr/>
    </dgm:pt>
    <dgm:pt modelId="{4F632F1B-FC48-4F4D-A762-0B84440F3ACD}" type="pres">
      <dgm:prSet presAssocID="{0E4723D0-E2D9-400A-A5E2-71C09E5B6540}" presName="text3" presStyleLbl="fgAcc3" presStyleIdx="2" presStyleCnt="5">
        <dgm:presLayoutVars>
          <dgm:chPref val="3"/>
        </dgm:presLayoutVars>
      </dgm:prSet>
      <dgm:spPr/>
    </dgm:pt>
    <dgm:pt modelId="{B821876C-67BF-40EF-A008-4E986E26EEC3}" type="pres">
      <dgm:prSet presAssocID="{0E4723D0-E2D9-400A-A5E2-71C09E5B6540}" presName="hierChild4" presStyleCnt="0"/>
      <dgm:spPr/>
    </dgm:pt>
    <dgm:pt modelId="{8FC7865D-F355-4028-8EEF-79DB0DB1BB2A}" type="pres">
      <dgm:prSet presAssocID="{155258A0-9F5F-474D-B863-D46F82857373}" presName="Name10" presStyleLbl="parChTrans1D2" presStyleIdx="4" presStyleCnt="5"/>
      <dgm:spPr/>
    </dgm:pt>
    <dgm:pt modelId="{09863E82-A512-4D75-B69F-6323E561E340}" type="pres">
      <dgm:prSet presAssocID="{213EB186-D3CC-4135-80E6-DE84EAB2D6DF}" presName="hierRoot2" presStyleCnt="0"/>
      <dgm:spPr/>
    </dgm:pt>
    <dgm:pt modelId="{07787FDD-77B0-4FFE-83E8-3D02956C47A0}" type="pres">
      <dgm:prSet presAssocID="{213EB186-D3CC-4135-80E6-DE84EAB2D6DF}" presName="composite2" presStyleCnt="0"/>
      <dgm:spPr/>
    </dgm:pt>
    <dgm:pt modelId="{6E3C76C5-24CC-4838-BB29-6A1FFE29C872}" type="pres">
      <dgm:prSet presAssocID="{213EB186-D3CC-4135-80E6-DE84EAB2D6DF}" presName="background2" presStyleLbl="node2" presStyleIdx="4" presStyleCnt="5"/>
      <dgm:spPr/>
    </dgm:pt>
    <dgm:pt modelId="{5CE4B746-D1A3-403C-90EC-99EAA10E27CE}" type="pres">
      <dgm:prSet presAssocID="{213EB186-D3CC-4135-80E6-DE84EAB2D6DF}" presName="text2" presStyleLbl="fgAcc2" presStyleIdx="4" presStyleCnt="5">
        <dgm:presLayoutVars>
          <dgm:chPref val="3"/>
        </dgm:presLayoutVars>
      </dgm:prSet>
      <dgm:spPr/>
    </dgm:pt>
    <dgm:pt modelId="{72485B8C-731B-4E3B-A53C-2DEA30339C9B}" type="pres">
      <dgm:prSet presAssocID="{213EB186-D3CC-4135-80E6-DE84EAB2D6DF}" presName="hierChild3" presStyleCnt="0"/>
      <dgm:spPr/>
    </dgm:pt>
    <dgm:pt modelId="{799A9F88-F8CD-4EE6-B3D4-411F2C41EDF2}" type="pres">
      <dgm:prSet presAssocID="{B8913BB4-20E4-4BBF-B98B-3521F5CF28A2}" presName="Name17" presStyleLbl="parChTrans1D3" presStyleIdx="3" presStyleCnt="5"/>
      <dgm:spPr/>
    </dgm:pt>
    <dgm:pt modelId="{3E1AB984-C4D5-4B02-AD1C-463BA2F9AED4}" type="pres">
      <dgm:prSet presAssocID="{7E5BCE2F-1995-45D8-8052-94348ED632FC}" presName="hierRoot3" presStyleCnt="0"/>
      <dgm:spPr/>
    </dgm:pt>
    <dgm:pt modelId="{2CD38413-A054-4719-AEAE-B077E78220CA}" type="pres">
      <dgm:prSet presAssocID="{7E5BCE2F-1995-45D8-8052-94348ED632FC}" presName="composite3" presStyleCnt="0"/>
      <dgm:spPr/>
    </dgm:pt>
    <dgm:pt modelId="{FA4484AB-C8C9-436C-AB2D-53FB749958C6}" type="pres">
      <dgm:prSet presAssocID="{7E5BCE2F-1995-45D8-8052-94348ED632FC}" presName="background3" presStyleLbl="node3" presStyleIdx="3" presStyleCnt="5"/>
      <dgm:spPr/>
    </dgm:pt>
    <dgm:pt modelId="{BCD0DEA3-32B4-4EA3-A190-FDE4926C3FB7}" type="pres">
      <dgm:prSet presAssocID="{7E5BCE2F-1995-45D8-8052-94348ED632FC}" presName="text3" presStyleLbl="fgAcc3" presStyleIdx="3" presStyleCnt="5" custScaleX="103967">
        <dgm:presLayoutVars>
          <dgm:chPref val="3"/>
        </dgm:presLayoutVars>
      </dgm:prSet>
      <dgm:spPr/>
    </dgm:pt>
    <dgm:pt modelId="{D427C263-D33A-4D0B-B5C6-480FC7918DB7}" type="pres">
      <dgm:prSet presAssocID="{7E5BCE2F-1995-45D8-8052-94348ED632FC}" presName="hierChild4" presStyleCnt="0"/>
      <dgm:spPr/>
    </dgm:pt>
    <dgm:pt modelId="{9760BDD2-8B31-4534-BD4C-1779E346E20B}" type="pres">
      <dgm:prSet presAssocID="{54713477-72E4-4535-9258-638BE68FDC61}" presName="Name17" presStyleLbl="parChTrans1D3" presStyleIdx="4" presStyleCnt="5"/>
      <dgm:spPr/>
    </dgm:pt>
    <dgm:pt modelId="{D69DDE3F-FB34-4B99-BA28-15700A5CAD45}" type="pres">
      <dgm:prSet presAssocID="{F213A0BC-4902-4D1F-833C-43DEA8C63802}" presName="hierRoot3" presStyleCnt="0"/>
      <dgm:spPr/>
    </dgm:pt>
    <dgm:pt modelId="{043649CD-49E1-4FC7-AA91-60DE2CB4F170}" type="pres">
      <dgm:prSet presAssocID="{F213A0BC-4902-4D1F-833C-43DEA8C63802}" presName="composite3" presStyleCnt="0"/>
      <dgm:spPr/>
    </dgm:pt>
    <dgm:pt modelId="{778993BB-A564-4A27-BE27-6F35B5207C7E}" type="pres">
      <dgm:prSet presAssocID="{F213A0BC-4902-4D1F-833C-43DEA8C63802}" presName="background3" presStyleLbl="node3" presStyleIdx="4" presStyleCnt="5"/>
      <dgm:spPr/>
    </dgm:pt>
    <dgm:pt modelId="{F85C1996-715F-4D35-B8C7-837E3F0911DB}" type="pres">
      <dgm:prSet presAssocID="{F213A0BC-4902-4D1F-833C-43DEA8C63802}" presName="text3" presStyleLbl="fgAcc3" presStyleIdx="4" presStyleCnt="5">
        <dgm:presLayoutVars>
          <dgm:chPref val="3"/>
        </dgm:presLayoutVars>
      </dgm:prSet>
      <dgm:spPr/>
    </dgm:pt>
    <dgm:pt modelId="{E69BF507-1C91-4667-ADE4-FE3F7A4C9D0F}" type="pres">
      <dgm:prSet presAssocID="{F213A0BC-4902-4D1F-833C-43DEA8C63802}" presName="hierChild4" presStyleCnt="0"/>
      <dgm:spPr/>
    </dgm:pt>
  </dgm:ptLst>
  <dgm:cxnLst>
    <dgm:cxn modelId="{3E32F204-5C20-47DD-9040-FF808352B35B}" srcId="{7F3E2C64-6D91-4188-877A-1DBFCE292EEE}" destId="{9874F478-E9F3-43BE-BC50-C14518AA8F5A}" srcOrd="0" destOrd="0" parTransId="{2BCDF08D-CA43-48C4-99E1-4474DA193F64}" sibTransId="{FEAB9A8E-574C-4076-BD29-135D0C1581BF}"/>
    <dgm:cxn modelId="{70916E09-709F-4FEF-A136-6B88B6F2F201}" type="presOf" srcId="{3A7301BF-0F13-4E45-B158-58C335B6BD52}" destId="{4943784F-D3A0-4F1C-9E72-962334789F48}" srcOrd="0" destOrd="0" presId="urn:microsoft.com/office/officeart/2005/8/layout/hierarchy1"/>
    <dgm:cxn modelId="{89ADAF0B-5B04-4B4F-8045-4077484167B5}" type="presOf" srcId="{89523940-74F9-4612-9A2F-DAB40EAA8455}" destId="{996EB2A8-EF75-4A82-BA96-3187142B1EFA}" srcOrd="0" destOrd="0" presId="urn:microsoft.com/office/officeart/2005/8/layout/hierarchy1"/>
    <dgm:cxn modelId="{8FF4E90B-A751-4A49-B8F5-0ADBAFD19BFB}" type="presOf" srcId="{0E4723D0-E2D9-400A-A5E2-71C09E5B6540}" destId="{4F632F1B-FC48-4F4D-A762-0B84440F3ACD}" srcOrd="0" destOrd="0" presId="urn:microsoft.com/office/officeart/2005/8/layout/hierarchy1"/>
    <dgm:cxn modelId="{875DC911-5A28-4B17-8DB8-6FA07DEB8A9F}" srcId="{F5CD086A-775F-463F-AF2D-3D6BE3104642}" destId="{7F3E2C64-6D91-4188-877A-1DBFCE292EEE}" srcOrd="0" destOrd="0" parTransId="{57FABDCA-5425-4694-9A3A-F4FBD78883F9}" sibTransId="{EF884E2B-1899-4B51-B9E4-B931745E205A}"/>
    <dgm:cxn modelId="{972DEC15-C31A-4923-90E0-04ABCA091480}" type="presOf" srcId="{F213A0BC-4902-4D1F-833C-43DEA8C63802}" destId="{F85C1996-715F-4D35-B8C7-837E3F0911DB}" srcOrd="0" destOrd="0" presId="urn:microsoft.com/office/officeart/2005/8/layout/hierarchy1"/>
    <dgm:cxn modelId="{56D11025-0023-4B11-9B0D-2C3B8D97A0FF}" type="presOf" srcId="{54713477-72E4-4535-9258-638BE68FDC61}" destId="{9760BDD2-8B31-4534-BD4C-1779E346E20B}" srcOrd="0" destOrd="0" presId="urn:microsoft.com/office/officeart/2005/8/layout/hierarchy1"/>
    <dgm:cxn modelId="{F5FC6226-11C7-4FD5-861B-D093512C85A7}" srcId="{7F3E2C64-6D91-4188-877A-1DBFCE292EEE}" destId="{B14CCC38-F2FD-4A5C-A694-D47CF8267A64}" srcOrd="2" destOrd="0" parTransId="{D0300B09-4420-4A22-8D3E-945154E9792F}" sibTransId="{14E085D9-01BC-4116-A274-766DD2C398C0}"/>
    <dgm:cxn modelId="{1FFA672E-0B98-4807-A9AF-57D910699871}" srcId="{7F3E2C64-6D91-4188-877A-1DBFCE292EEE}" destId="{326E599B-9278-4C93-86B0-CD94BE6E97E6}" srcOrd="3" destOrd="0" parTransId="{3A7301BF-0F13-4E45-B158-58C335B6BD52}" sibTransId="{459E205E-0F58-4EF2-872E-5045B7FB3E2F}"/>
    <dgm:cxn modelId="{8389AB33-1CB1-4A9F-A8C4-17D9A25AFAF7}" type="presOf" srcId="{F5CD086A-775F-463F-AF2D-3D6BE3104642}" destId="{BF82034D-AB62-4885-B990-260617E6D731}" srcOrd="0" destOrd="0" presId="urn:microsoft.com/office/officeart/2005/8/layout/hierarchy1"/>
    <dgm:cxn modelId="{D5A7A337-7CC4-4289-9AEF-ACF2A7684BE6}" type="presOf" srcId="{D2FAF824-1726-44F9-9A17-B10952F8B314}" destId="{31E693A1-3F68-4AD4-849C-2CF7CEDDACA3}" srcOrd="0" destOrd="0" presId="urn:microsoft.com/office/officeart/2005/8/layout/hierarchy1"/>
    <dgm:cxn modelId="{E7682A5F-979C-46C5-96A1-4C60A53833F5}" type="presOf" srcId="{B14CCC38-F2FD-4A5C-A694-D47CF8267A64}" destId="{1D31AEA8-34BF-402A-8FFA-800C7DBDDB11}" srcOrd="0" destOrd="0" presId="urn:microsoft.com/office/officeart/2005/8/layout/hierarchy1"/>
    <dgm:cxn modelId="{D65D0365-F9FC-4731-BCD5-EEF725725724}" type="presOf" srcId="{A5AB3C14-8750-41F9-B1E8-CE9CE8A0E3B9}" destId="{A3457875-BB80-44C0-A12F-8A207F00FCBF}" srcOrd="0" destOrd="0" presId="urn:microsoft.com/office/officeart/2005/8/layout/hierarchy1"/>
    <dgm:cxn modelId="{FB5B307A-F250-4F15-9429-53400CB7709D}" type="presOf" srcId="{6F157875-A030-4CE4-81EE-317C59F6061E}" destId="{4755482B-6A8E-46F4-A419-304D641594E7}" srcOrd="0" destOrd="0" presId="urn:microsoft.com/office/officeart/2005/8/layout/hierarchy1"/>
    <dgm:cxn modelId="{46B55C7B-CE6E-409C-913F-22DFA04B9100}" type="presOf" srcId="{213EB186-D3CC-4135-80E6-DE84EAB2D6DF}" destId="{5CE4B746-D1A3-403C-90EC-99EAA10E27CE}" srcOrd="0" destOrd="0" presId="urn:microsoft.com/office/officeart/2005/8/layout/hierarchy1"/>
    <dgm:cxn modelId="{FEFABB86-2C07-4F96-A51D-B92BA986F970}" srcId="{7F3E2C64-6D91-4188-877A-1DBFCE292EEE}" destId="{A5AB3C14-8750-41F9-B1E8-CE9CE8A0E3B9}" srcOrd="1" destOrd="0" parTransId="{89523940-74F9-4612-9A2F-DAB40EAA8455}" sibTransId="{F5034205-A935-42BF-8160-10FE08CEF567}"/>
    <dgm:cxn modelId="{DE710488-BC61-45A2-A512-75061A07DA8B}" type="presOf" srcId="{D0300B09-4420-4A22-8D3E-945154E9792F}" destId="{B6FF5257-82B9-4BC6-9ABC-6AFB2AFF5750}" srcOrd="0" destOrd="0" presId="urn:microsoft.com/office/officeart/2005/8/layout/hierarchy1"/>
    <dgm:cxn modelId="{46978A94-D740-4C74-89AF-63553693837D}" type="presOf" srcId="{7E5BCE2F-1995-45D8-8052-94348ED632FC}" destId="{BCD0DEA3-32B4-4EA3-A190-FDE4926C3FB7}" srcOrd="0" destOrd="0" presId="urn:microsoft.com/office/officeart/2005/8/layout/hierarchy1"/>
    <dgm:cxn modelId="{D0E5AD9E-D2A2-47E6-B9FA-2DF3E6054E8F}" type="presOf" srcId="{9874F478-E9F3-43BE-BC50-C14518AA8F5A}" destId="{8902D9D5-1443-4B8E-8E74-40435F6E7EA4}" srcOrd="0" destOrd="0" presId="urn:microsoft.com/office/officeart/2005/8/layout/hierarchy1"/>
    <dgm:cxn modelId="{CB4CD0A7-7F3B-4905-87CB-898EAFD6A381}" type="presOf" srcId="{FDCBE9BF-26B7-43D1-A761-DC316B2C4400}" destId="{A6F99BB8-C3E0-4928-A8B5-74EEFA0F13AD}" srcOrd="0" destOrd="0" presId="urn:microsoft.com/office/officeart/2005/8/layout/hierarchy1"/>
    <dgm:cxn modelId="{FFD48DC1-18EA-48A8-9031-9DEDB3B1D4E0}" type="presOf" srcId="{65594275-86EB-4967-B23A-D47CF0BBA68B}" destId="{450C1BEA-3BBB-4777-A671-44ED110BE3E1}" srcOrd="0" destOrd="0" presId="urn:microsoft.com/office/officeart/2005/8/layout/hierarchy1"/>
    <dgm:cxn modelId="{5FB684C3-14A4-48D6-9045-96BC7159E79A}" type="presOf" srcId="{7F3E2C64-6D91-4188-877A-1DBFCE292EEE}" destId="{7AAD84E3-E0A3-455D-855F-3EFB258953F8}" srcOrd="0" destOrd="0" presId="urn:microsoft.com/office/officeart/2005/8/layout/hierarchy1"/>
    <dgm:cxn modelId="{92CDC1C4-F5B9-4431-AA6E-2508CBB3A744}" srcId="{A5AB3C14-8750-41F9-B1E8-CE9CE8A0E3B9}" destId="{6F157875-A030-4CE4-81EE-317C59F6061E}" srcOrd="1" destOrd="0" parTransId="{FDCBE9BF-26B7-43D1-A761-DC316B2C4400}" sibTransId="{A720A5EC-323A-40E8-A508-2E858EB0805A}"/>
    <dgm:cxn modelId="{A475A2CA-40F8-42F7-9626-10DD50344520}" type="presOf" srcId="{FCA05EC0-1AD5-41AC-86FE-0DEF64C9BD9F}" destId="{BCDDDA42-7806-40B4-860B-50C94BEB0B75}" srcOrd="0" destOrd="0" presId="urn:microsoft.com/office/officeart/2005/8/layout/hierarchy1"/>
    <dgm:cxn modelId="{0A670BCE-1BDF-4D80-A667-52AB5EA1B61B}" type="presOf" srcId="{155258A0-9F5F-474D-B863-D46F82857373}" destId="{8FC7865D-F355-4028-8EEF-79DB0DB1BB2A}" srcOrd="0" destOrd="0" presId="urn:microsoft.com/office/officeart/2005/8/layout/hierarchy1"/>
    <dgm:cxn modelId="{281F0FCE-7143-4B16-BCAD-8E25F8569E98}" srcId="{7F3E2C64-6D91-4188-877A-1DBFCE292EEE}" destId="{213EB186-D3CC-4135-80E6-DE84EAB2D6DF}" srcOrd="4" destOrd="0" parTransId="{155258A0-9F5F-474D-B863-D46F82857373}" sibTransId="{064CFAE3-08EA-4689-A3FA-9F9AC8E5F59D}"/>
    <dgm:cxn modelId="{7D439DD2-9C38-4E8F-95BA-A3802145E168}" srcId="{213EB186-D3CC-4135-80E6-DE84EAB2D6DF}" destId="{7E5BCE2F-1995-45D8-8052-94348ED632FC}" srcOrd="0" destOrd="0" parTransId="{B8913BB4-20E4-4BBF-B98B-3521F5CF28A2}" sibTransId="{286235C0-40A6-4250-BCDC-04F6EB7CE43E}"/>
    <dgm:cxn modelId="{FF42A0D7-044E-459D-870E-8F27522A463B}" type="presOf" srcId="{326E599B-9278-4C93-86B0-CD94BE6E97E6}" destId="{3B1C98B9-9BF6-45A9-A338-417561B605BD}" srcOrd="0" destOrd="0" presId="urn:microsoft.com/office/officeart/2005/8/layout/hierarchy1"/>
    <dgm:cxn modelId="{59B7D6DB-AD97-4B48-91F2-D67E0D91FB89}" type="presOf" srcId="{2BCDF08D-CA43-48C4-99E1-4474DA193F64}" destId="{1B342020-84D2-4333-B27F-3E7A7D4EECDA}" srcOrd="0" destOrd="0" presId="urn:microsoft.com/office/officeart/2005/8/layout/hierarchy1"/>
    <dgm:cxn modelId="{B2BF31E2-D4A1-460A-8F96-150DF6A31A3C}" srcId="{A5AB3C14-8750-41F9-B1E8-CE9CE8A0E3B9}" destId="{65594275-86EB-4967-B23A-D47CF0BBA68B}" srcOrd="0" destOrd="0" parTransId="{D2FAF824-1726-44F9-9A17-B10952F8B314}" sibTransId="{FEF82739-E48F-4A76-8561-53B347487776}"/>
    <dgm:cxn modelId="{58F695E3-C1A0-4E50-B554-19B7FB7EFD20}" type="presOf" srcId="{B8913BB4-20E4-4BBF-B98B-3521F5CF28A2}" destId="{799A9F88-F8CD-4EE6-B3D4-411F2C41EDF2}" srcOrd="0" destOrd="0" presId="urn:microsoft.com/office/officeart/2005/8/layout/hierarchy1"/>
    <dgm:cxn modelId="{27FB50F0-D0C7-4AEF-8CDC-D1DFEADC31C6}" srcId="{326E599B-9278-4C93-86B0-CD94BE6E97E6}" destId="{0E4723D0-E2D9-400A-A5E2-71C09E5B6540}" srcOrd="0" destOrd="0" parTransId="{FCA05EC0-1AD5-41AC-86FE-0DEF64C9BD9F}" sibTransId="{C110E62F-4B48-4EAA-90E9-01E1E19565BF}"/>
    <dgm:cxn modelId="{593F6AFB-1FEE-4BDE-AA93-8472E2ED8B7D}" srcId="{213EB186-D3CC-4135-80E6-DE84EAB2D6DF}" destId="{F213A0BC-4902-4D1F-833C-43DEA8C63802}" srcOrd="1" destOrd="0" parTransId="{54713477-72E4-4535-9258-638BE68FDC61}" sibTransId="{A2D0D03E-20E8-4AB5-8438-D3E8E132E278}"/>
    <dgm:cxn modelId="{65994227-7DBC-40A8-8FDF-942862509EE9}" type="presParOf" srcId="{BF82034D-AB62-4885-B990-260617E6D731}" destId="{96C839C6-765A-4D58-B71A-637AE3C0DA9D}" srcOrd="0" destOrd="0" presId="urn:microsoft.com/office/officeart/2005/8/layout/hierarchy1"/>
    <dgm:cxn modelId="{F44DD4C0-9FC9-483C-8CE1-F0E407C8C6D0}" type="presParOf" srcId="{96C839C6-765A-4D58-B71A-637AE3C0DA9D}" destId="{30EFACFF-E4C1-4722-AC01-3CB3EFA64091}" srcOrd="0" destOrd="0" presId="urn:microsoft.com/office/officeart/2005/8/layout/hierarchy1"/>
    <dgm:cxn modelId="{76B40E09-B071-4C77-AE07-6F81A1B4341D}" type="presParOf" srcId="{30EFACFF-E4C1-4722-AC01-3CB3EFA64091}" destId="{3094FF74-7502-45DA-A575-35E188AC7DA8}" srcOrd="0" destOrd="0" presId="urn:microsoft.com/office/officeart/2005/8/layout/hierarchy1"/>
    <dgm:cxn modelId="{FA27A3E7-05C8-40F7-AC2B-075682710848}" type="presParOf" srcId="{30EFACFF-E4C1-4722-AC01-3CB3EFA64091}" destId="{7AAD84E3-E0A3-455D-855F-3EFB258953F8}" srcOrd="1" destOrd="0" presId="urn:microsoft.com/office/officeart/2005/8/layout/hierarchy1"/>
    <dgm:cxn modelId="{BE836A25-91E7-4BEE-81C3-69DBF7F7440F}" type="presParOf" srcId="{96C839C6-765A-4D58-B71A-637AE3C0DA9D}" destId="{6C8CEE2F-E03E-4348-B56D-88B4E1557AEE}" srcOrd="1" destOrd="0" presId="urn:microsoft.com/office/officeart/2005/8/layout/hierarchy1"/>
    <dgm:cxn modelId="{1719FF58-6D80-4715-9E0C-0A416F207D0E}" type="presParOf" srcId="{6C8CEE2F-E03E-4348-B56D-88B4E1557AEE}" destId="{1B342020-84D2-4333-B27F-3E7A7D4EECDA}" srcOrd="0" destOrd="0" presId="urn:microsoft.com/office/officeart/2005/8/layout/hierarchy1"/>
    <dgm:cxn modelId="{057342B1-8408-4C65-9C8A-A72A0191C148}" type="presParOf" srcId="{6C8CEE2F-E03E-4348-B56D-88B4E1557AEE}" destId="{6FE4D500-F8EC-4365-83AC-09C1C566EECC}" srcOrd="1" destOrd="0" presId="urn:microsoft.com/office/officeart/2005/8/layout/hierarchy1"/>
    <dgm:cxn modelId="{4C2816B7-267C-42A4-B0FE-F1306FD006F5}" type="presParOf" srcId="{6FE4D500-F8EC-4365-83AC-09C1C566EECC}" destId="{85232E15-FB24-4D00-909C-5A78E7F1F142}" srcOrd="0" destOrd="0" presId="urn:microsoft.com/office/officeart/2005/8/layout/hierarchy1"/>
    <dgm:cxn modelId="{FAA8B866-5129-46F8-9AA6-C9B8A98D4483}" type="presParOf" srcId="{85232E15-FB24-4D00-909C-5A78E7F1F142}" destId="{9F28503D-79B3-415C-874F-17E96D98E344}" srcOrd="0" destOrd="0" presId="urn:microsoft.com/office/officeart/2005/8/layout/hierarchy1"/>
    <dgm:cxn modelId="{E766832D-5798-476F-9DE9-E1BCC51B9EB0}" type="presParOf" srcId="{85232E15-FB24-4D00-909C-5A78E7F1F142}" destId="{8902D9D5-1443-4B8E-8E74-40435F6E7EA4}" srcOrd="1" destOrd="0" presId="urn:microsoft.com/office/officeart/2005/8/layout/hierarchy1"/>
    <dgm:cxn modelId="{898C6AD7-B446-40F0-B224-5A15E167624F}" type="presParOf" srcId="{6FE4D500-F8EC-4365-83AC-09C1C566EECC}" destId="{231617C5-8E0B-42BA-A675-A687E6EA1B3E}" srcOrd="1" destOrd="0" presId="urn:microsoft.com/office/officeart/2005/8/layout/hierarchy1"/>
    <dgm:cxn modelId="{2E3CEF4C-7693-4927-AD1E-60992C488ADB}" type="presParOf" srcId="{6C8CEE2F-E03E-4348-B56D-88B4E1557AEE}" destId="{996EB2A8-EF75-4A82-BA96-3187142B1EFA}" srcOrd="2" destOrd="0" presId="urn:microsoft.com/office/officeart/2005/8/layout/hierarchy1"/>
    <dgm:cxn modelId="{6288295F-0403-45EE-BF3B-DBACF814A203}" type="presParOf" srcId="{6C8CEE2F-E03E-4348-B56D-88B4E1557AEE}" destId="{C67EAFF7-4E09-47FD-99EF-EC5593D872F2}" srcOrd="3" destOrd="0" presId="urn:microsoft.com/office/officeart/2005/8/layout/hierarchy1"/>
    <dgm:cxn modelId="{17964913-D6EC-42EF-B9D3-3FB581F393C4}" type="presParOf" srcId="{C67EAFF7-4E09-47FD-99EF-EC5593D872F2}" destId="{4C86504D-284E-4DB6-B612-75EF29D118AD}" srcOrd="0" destOrd="0" presId="urn:microsoft.com/office/officeart/2005/8/layout/hierarchy1"/>
    <dgm:cxn modelId="{8C951F19-EF38-467C-A53F-7A0D8DD73991}" type="presParOf" srcId="{4C86504D-284E-4DB6-B612-75EF29D118AD}" destId="{0E317000-7CE0-49A8-B2C6-8A617F7B5E16}" srcOrd="0" destOrd="0" presId="urn:microsoft.com/office/officeart/2005/8/layout/hierarchy1"/>
    <dgm:cxn modelId="{369246E9-F4FC-4FD6-AAA5-16F0C414AB88}" type="presParOf" srcId="{4C86504D-284E-4DB6-B612-75EF29D118AD}" destId="{A3457875-BB80-44C0-A12F-8A207F00FCBF}" srcOrd="1" destOrd="0" presId="urn:microsoft.com/office/officeart/2005/8/layout/hierarchy1"/>
    <dgm:cxn modelId="{A0597FF5-773C-4CB6-9F4E-1ECC3EA80593}" type="presParOf" srcId="{C67EAFF7-4E09-47FD-99EF-EC5593D872F2}" destId="{F4A822CF-707D-4F6D-9185-E0C13F204E1C}" srcOrd="1" destOrd="0" presId="urn:microsoft.com/office/officeart/2005/8/layout/hierarchy1"/>
    <dgm:cxn modelId="{2CDFDF02-372B-42D7-B92A-F1442C6685B5}" type="presParOf" srcId="{F4A822CF-707D-4F6D-9185-E0C13F204E1C}" destId="{31E693A1-3F68-4AD4-849C-2CF7CEDDACA3}" srcOrd="0" destOrd="0" presId="urn:microsoft.com/office/officeart/2005/8/layout/hierarchy1"/>
    <dgm:cxn modelId="{7DF5D514-1D90-45C3-8C0F-87C157201C44}" type="presParOf" srcId="{F4A822CF-707D-4F6D-9185-E0C13F204E1C}" destId="{03C5A3C2-ED79-407F-88BC-B2661F6C49FE}" srcOrd="1" destOrd="0" presId="urn:microsoft.com/office/officeart/2005/8/layout/hierarchy1"/>
    <dgm:cxn modelId="{5DDE7366-659C-4B30-9855-D55B2A3FF346}" type="presParOf" srcId="{03C5A3C2-ED79-407F-88BC-B2661F6C49FE}" destId="{F41F7FF1-28A7-4B46-805C-920AAE4DD585}" srcOrd="0" destOrd="0" presId="urn:microsoft.com/office/officeart/2005/8/layout/hierarchy1"/>
    <dgm:cxn modelId="{84A3832D-AB07-42A8-BDC7-7FD6F0F50D83}" type="presParOf" srcId="{F41F7FF1-28A7-4B46-805C-920AAE4DD585}" destId="{A4A76D7D-1F5F-429A-9A2A-177EB0B064D8}" srcOrd="0" destOrd="0" presId="urn:microsoft.com/office/officeart/2005/8/layout/hierarchy1"/>
    <dgm:cxn modelId="{03A00545-A4E3-4808-9ACB-A61EC245F9D5}" type="presParOf" srcId="{F41F7FF1-28A7-4B46-805C-920AAE4DD585}" destId="{450C1BEA-3BBB-4777-A671-44ED110BE3E1}" srcOrd="1" destOrd="0" presId="urn:microsoft.com/office/officeart/2005/8/layout/hierarchy1"/>
    <dgm:cxn modelId="{9BE66473-57FB-443A-9E9F-18434D320780}" type="presParOf" srcId="{03C5A3C2-ED79-407F-88BC-B2661F6C49FE}" destId="{1098CB82-4D78-41C2-B4AD-149166FE3768}" srcOrd="1" destOrd="0" presId="urn:microsoft.com/office/officeart/2005/8/layout/hierarchy1"/>
    <dgm:cxn modelId="{091C74C3-969C-4058-853A-01B55FC21638}" type="presParOf" srcId="{F4A822CF-707D-4F6D-9185-E0C13F204E1C}" destId="{A6F99BB8-C3E0-4928-A8B5-74EEFA0F13AD}" srcOrd="2" destOrd="0" presId="urn:microsoft.com/office/officeart/2005/8/layout/hierarchy1"/>
    <dgm:cxn modelId="{5F4B6A8E-57B1-4CF7-BC2E-31BF2DBC02BB}" type="presParOf" srcId="{F4A822CF-707D-4F6D-9185-E0C13F204E1C}" destId="{04A3F4BF-C958-478A-835A-A916697AE4D4}" srcOrd="3" destOrd="0" presId="urn:microsoft.com/office/officeart/2005/8/layout/hierarchy1"/>
    <dgm:cxn modelId="{3B654B74-0CD2-4B40-ABF5-B6322FC903F1}" type="presParOf" srcId="{04A3F4BF-C958-478A-835A-A916697AE4D4}" destId="{14780338-C7FD-4F95-BEDE-F403A321FFD6}" srcOrd="0" destOrd="0" presId="urn:microsoft.com/office/officeart/2005/8/layout/hierarchy1"/>
    <dgm:cxn modelId="{E433A400-5914-4552-9328-F667334C1A3A}" type="presParOf" srcId="{14780338-C7FD-4F95-BEDE-F403A321FFD6}" destId="{31E6027F-D978-4157-9B94-14BDFBA884CF}" srcOrd="0" destOrd="0" presId="urn:microsoft.com/office/officeart/2005/8/layout/hierarchy1"/>
    <dgm:cxn modelId="{95BA4756-EFE0-46E4-B571-AED994E802C5}" type="presParOf" srcId="{14780338-C7FD-4F95-BEDE-F403A321FFD6}" destId="{4755482B-6A8E-46F4-A419-304D641594E7}" srcOrd="1" destOrd="0" presId="urn:microsoft.com/office/officeart/2005/8/layout/hierarchy1"/>
    <dgm:cxn modelId="{8A99B99C-230B-4E94-BB28-E513997F9834}" type="presParOf" srcId="{04A3F4BF-C958-478A-835A-A916697AE4D4}" destId="{A5BAC4C2-79EF-4F81-833D-307EBDC3CCB2}" srcOrd="1" destOrd="0" presId="urn:microsoft.com/office/officeart/2005/8/layout/hierarchy1"/>
    <dgm:cxn modelId="{8CA9290A-62B0-4F94-AC42-F66D63AB02A2}" type="presParOf" srcId="{6C8CEE2F-E03E-4348-B56D-88B4E1557AEE}" destId="{B6FF5257-82B9-4BC6-9ABC-6AFB2AFF5750}" srcOrd="4" destOrd="0" presId="urn:microsoft.com/office/officeart/2005/8/layout/hierarchy1"/>
    <dgm:cxn modelId="{9918AC76-3862-42EE-9F2D-7F0C7804B769}" type="presParOf" srcId="{6C8CEE2F-E03E-4348-B56D-88B4E1557AEE}" destId="{F8ACF11A-8E33-46D8-B1FF-5D7A77B16CBE}" srcOrd="5" destOrd="0" presId="urn:microsoft.com/office/officeart/2005/8/layout/hierarchy1"/>
    <dgm:cxn modelId="{9400AB4E-3784-4A83-BF85-BA9B784F75DD}" type="presParOf" srcId="{F8ACF11A-8E33-46D8-B1FF-5D7A77B16CBE}" destId="{95F79F21-D570-47A9-8EA1-6733AD91B6E9}" srcOrd="0" destOrd="0" presId="urn:microsoft.com/office/officeart/2005/8/layout/hierarchy1"/>
    <dgm:cxn modelId="{8B1659DA-12EF-42D4-8D1A-35A99CDDE68E}" type="presParOf" srcId="{95F79F21-D570-47A9-8EA1-6733AD91B6E9}" destId="{1A60993B-C11B-4FF1-9310-3760671AFE58}" srcOrd="0" destOrd="0" presId="urn:microsoft.com/office/officeart/2005/8/layout/hierarchy1"/>
    <dgm:cxn modelId="{8CA68ECF-AFC3-4026-A648-AAA8654977E5}" type="presParOf" srcId="{95F79F21-D570-47A9-8EA1-6733AD91B6E9}" destId="{1D31AEA8-34BF-402A-8FFA-800C7DBDDB11}" srcOrd="1" destOrd="0" presId="urn:microsoft.com/office/officeart/2005/8/layout/hierarchy1"/>
    <dgm:cxn modelId="{29F20D8E-A410-43D9-A3FC-00721C61EF7A}" type="presParOf" srcId="{F8ACF11A-8E33-46D8-B1FF-5D7A77B16CBE}" destId="{4D4D1C46-FBA5-4CD8-AC5F-87538BB8CF46}" srcOrd="1" destOrd="0" presId="urn:microsoft.com/office/officeart/2005/8/layout/hierarchy1"/>
    <dgm:cxn modelId="{6451AE5E-9750-414A-8F0C-8FF4200BA8EE}" type="presParOf" srcId="{6C8CEE2F-E03E-4348-B56D-88B4E1557AEE}" destId="{4943784F-D3A0-4F1C-9E72-962334789F48}" srcOrd="6" destOrd="0" presId="urn:microsoft.com/office/officeart/2005/8/layout/hierarchy1"/>
    <dgm:cxn modelId="{F68917AE-F8B0-4313-8B9F-6E9893E0AE52}" type="presParOf" srcId="{6C8CEE2F-E03E-4348-B56D-88B4E1557AEE}" destId="{B862DB0F-4DDA-4AB2-A449-8583B445FE20}" srcOrd="7" destOrd="0" presId="urn:microsoft.com/office/officeart/2005/8/layout/hierarchy1"/>
    <dgm:cxn modelId="{61425A42-DF29-457E-BEC4-94F11E9449EC}" type="presParOf" srcId="{B862DB0F-4DDA-4AB2-A449-8583B445FE20}" destId="{809DF35B-50F6-4A9F-93DB-82363B31AB46}" srcOrd="0" destOrd="0" presId="urn:microsoft.com/office/officeart/2005/8/layout/hierarchy1"/>
    <dgm:cxn modelId="{72A98A3E-D6E4-4FA4-8FCE-6623CDC58476}" type="presParOf" srcId="{809DF35B-50F6-4A9F-93DB-82363B31AB46}" destId="{2F6B8352-56F2-4149-9AED-F11340B93438}" srcOrd="0" destOrd="0" presId="urn:microsoft.com/office/officeart/2005/8/layout/hierarchy1"/>
    <dgm:cxn modelId="{354FB533-D1E1-41DD-BF77-413B8674D69B}" type="presParOf" srcId="{809DF35B-50F6-4A9F-93DB-82363B31AB46}" destId="{3B1C98B9-9BF6-45A9-A338-417561B605BD}" srcOrd="1" destOrd="0" presId="urn:microsoft.com/office/officeart/2005/8/layout/hierarchy1"/>
    <dgm:cxn modelId="{F04B80A9-393E-43C7-B241-C081377647E2}" type="presParOf" srcId="{B862DB0F-4DDA-4AB2-A449-8583B445FE20}" destId="{41C8B7BE-F28A-445E-B5B0-9F258BB84A4F}" srcOrd="1" destOrd="0" presId="urn:microsoft.com/office/officeart/2005/8/layout/hierarchy1"/>
    <dgm:cxn modelId="{351EAF45-0254-4397-81C1-383922B501F6}" type="presParOf" srcId="{41C8B7BE-F28A-445E-B5B0-9F258BB84A4F}" destId="{BCDDDA42-7806-40B4-860B-50C94BEB0B75}" srcOrd="0" destOrd="0" presId="urn:microsoft.com/office/officeart/2005/8/layout/hierarchy1"/>
    <dgm:cxn modelId="{252A316A-488E-42F8-8DDA-221FF0A4D6B0}" type="presParOf" srcId="{41C8B7BE-F28A-445E-B5B0-9F258BB84A4F}" destId="{8F7C6F5C-59B0-4E72-9278-A4D8115C9412}" srcOrd="1" destOrd="0" presId="urn:microsoft.com/office/officeart/2005/8/layout/hierarchy1"/>
    <dgm:cxn modelId="{2640E037-07A3-482E-9B33-4050D269A49B}" type="presParOf" srcId="{8F7C6F5C-59B0-4E72-9278-A4D8115C9412}" destId="{94A55677-2651-4951-BAD6-072B5A6A734E}" srcOrd="0" destOrd="0" presId="urn:microsoft.com/office/officeart/2005/8/layout/hierarchy1"/>
    <dgm:cxn modelId="{885EE152-5E5B-4F85-AB66-FFC37765D24D}" type="presParOf" srcId="{94A55677-2651-4951-BAD6-072B5A6A734E}" destId="{DB167422-7C99-4A39-B5BC-F546CD7FF773}" srcOrd="0" destOrd="0" presId="urn:microsoft.com/office/officeart/2005/8/layout/hierarchy1"/>
    <dgm:cxn modelId="{26200ABE-A554-4E69-AD5D-9EA23D986E88}" type="presParOf" srcId="{94A55677-2651-4951-BAD6-072B5A6A734E}" destId="{4F632F1B-FC48-4F4D-A762-0B84440F3ACD}" srcOrd="1" destOrd="0" presId="urn:microsoft.com/office/officeart/2005/8/layout/hierarchy1"/>
    <dgm:cxn modelId="{CF7A8D84-512A-44AB-A60A-D48A23A95F7E}" type="presParOf" srcId="{8F7C6F5C-59B0-4E72-9278-A4D8115C9412}" destId="{B821876C-67BF-40EF-A008-4E986E26EEC3}" srcOrd="1" destOrd="0" presId="urn:microsoft.com/office/officeart/2005/8/layout/hierarchy1"/>
    <dgm:cxn modelId="{506BB831-8D84-4F41-982C-1F9BC2E163DF}" type="presParOf" srcId="{6C8CEE2F-E03E-4348-B56D-88B4E1557AEE}" destId="{8FC7865D-F355-4028-8EEF-79DB0DB1BB2A}" srcOrd="8" destOrd="0" presId="urn:microsoft.com/office/officeart/2005/8/layout/hierarchy1"/>
    <dgm:cxn modelId="{EFCF7059-9DD0-43EC-9C19-EBEE903973A9}" type="presParOf" srcId="{6C8CEE2F-E03E-4348-B56D-88B4E1557AEE}" destId="{09863E82-A512-4D75-B69F-6323E561E340}" srcOrd="9" destOrd="0" presId="urn:microsoft.com/office/officeart/2005/8/layout/hierarchy1"/>
    <dgm:cxn modelId="{35ECF151-9EE4-49AF-81B3-26D62426967E}" type="presParOf" srcId="{09863E82-A512-4D75-B69F-6323E561E340}" destId="{07787FDD-77B0-4FFE-83E8-3D02956C47A0}" srcOrd="0" destOrd="0" presId="urn:microsoft.com/office/officeart/2005/8/layout/hierarchy1"/>
    <dgm:cxn modelId="{258DE221-044B-443E-97E1-142F7EEFB0F1}" type="presParOf" srcId="{07787FDD-77B0-4FFE-83E8-3D02956C47A0}" destId="{6E3C76C5-24CC-4838-BB29-6A1FFE29C872}" srcOrd="0" destOrd="0" presId="urn:microsoft.com/office/officeart/2005/8/layout/hierarchy1"/>
    <dgm:cxn modelId="{078FF1EF-391E-4E2A-9CDE-E82ADBFDF832}" type="presParOf" srcId="{07787FDD-77B0-4FFE-83E8-3D02956C47A0}" destId="{5CE4B746-D1A3-403C-90EC-99EAA10E27CE}" srcOrd="1" destOrd="0" presId="urn:microsoft.com/office/officeart/2005/8/layout/hierarchy1"/>
    <dgm:cxn modelId="{6492D6ED-3C0E-41FE-8285-567FC99367C3}" type="presParOf" srcId="{09863E82-A512-4D75-B69F-6323E561E340}" destId="{72485B8C-731B-4E3B-A53C-2DEA30339C9B}" srcOrd="1" destOrd="0" presId="urn:microsoft.com/office/officeart/2005/8/layout/hierarchy1"/>
    <dgm:cxn modelId="{E2278776-DDC7-4B2A-80AA-255B5AB8C9CB}" type="presParOf" srcId="{72485B8C-731B-4E3B-A53C-2DEA30339C9B}" destId="{799A9F88-F8CD-4EE6-B3D4-411F2C41EDF2}" srcOrd="0" destOrd="0" presId="urn:microsoft.com/office/officeart/2005/8/layout/hierarchy1"/>
    <dgm:cxn modelId="{5BECDC55-3F59-4FF1-B7D5-3CCCD7F1BC18}" type="presParOf" srcId="{72485B8C-731B-4E3B-A53C-2DEA30339C9B}" destId="{3E1AB984-C4D5-4B02-AD1C-463BA2F9AED4}" srcOrd="1" destOrd="0" presId="urn:microsoft.com/office/officeart/2005/8/layout/hierarchy1"/>
    <dgm:cxn modelId="{0B301660-9414-4008-8FD4-B52DE7D83EBB}" type="presParOf" srcId="{3E1AB984-C4D5-4B02-AD1C-463BA2F9AED4}" destId="{2CD38413-A054-4719-AEAE-B077E78220CA}" srcOrd="0" destOrd="0" presId="urn:microsoft.com/office/officeart/2005/8/layout/hierarchy1"/>
    <dgm:cxn modelId="{69182261-B49D-4BD6-B7C3-4137953A91FD}" type="presParOf" srcId="{2CD38413-A054-4719-AEAE-B077E78220CA}" destId="{FA4484AB-C8C9-436C-AB2D-53FB749958C6}" srcOrd="0" destOrd="0" presId="urn:microsoft.com/office/officeart/2005/8/layout/hierarchy1"/>
    <dgm:cxn modelId="{72B74BA4-F45E-47E4-9F7D-A671D99B0263}" type="presParOf" srcId="{2CD38413-A054-4719-AEAE-B077E78220CA}" destId="{BCD0DEA3-32B4-4EA3-A190-FDE4926C3FB7}" srcOrd="1" destOrd="0" presId="urn:microsoft.com/office/officeart/2005/8/layout/hierarchy1"/>
    <dgm:cxn modelId="{2FE34C52-0318-448C-84FD-BC633D522983}" type="presParOf" srcId="{3E1AB984-C4D5-4B02-AD1C-463BA2F9AED4}" destId="{D427C263-D33A-4D0B-B5C6-480FC7918DB7}" srcOrd="1" destOrd="0" presId="urn:microsoft.com/office/officeart/2005/8/layout/hierarchy1"/>
    <dgm:cxn modelId="{612ECB54-6A2D-45D8-8695-FB4B9658BCCA}" type="presParOf" srcId="{72485B8C-731B-4E3B-A53C-2DEA30339C9B}" destId="{9760BDD2-8B31-4534-BD4C-1779E346E20B}" srcOrd="2" destOrd="0" presId="urn:microsoft.com/office/officeart/2005/8/layout/hierarchy1"/>
    <dgm:cxn modelId="{FDF12999-A3B0-4B94-9EE6-2FBEEA4AA991}" type="presParOf" srcId="{72485B8C-731B-4E3B-A53C-2DEA30339C9B}" destId="{D69DDE3F-FB34-4B99-BA28-15700A5CAD45}" srcOrd="3" destOrd="0" presId="urn:microsoft.com/office/officeart/2005/8/layout/hierarchy1"/>
    <dgm:cxn modelId="{BE441E20-8383-4E28-81D8-5F2767D9C0D2}" type="presParOf" srcId="{D69DDE3F-FB34-4B99-BA28-15700A5CAD45}" destId="{043649CD-49E1-4FC7-AA91-60DE2CB4F170}" srcOrd="0" destOrd="0" presId="urn:microsoft.com/office/officeart/2005/8/layout/hierarchy1"/>
    <dgm:cxn modelId="{ABC118D6-9F0F-4420-8C65-9CD95D86BA6A}" type="presParOf" srcId="{043649CD-49E1-4FC7-AA91-60DE2CB4F170}" destId="{778993BB-A564-4A27-BE27-6F35B5207C7E}" srcOrd="0" destOrd="0" presId="urn:microsoft.com/office/officeart/2005/8/layout/hierarchy1"/>
    <dgm:cxn modelId="{60972733-5AB7-4143-A6B6-011A9A0DD7F2}" type="presParOf" srcId="{043649CD-49E1-4FC7-AA91-60DE2CB4F170}" destId="{F85C1996-715F-4D35-B8C7-837E3F0911DB}" srcOrd="1" destOrd="0" presId="urn:microsoft.com/office/officeart/2005/8/layout/hierarchy1"/>
    <dgm:cxn modelId="{FD67DE37-BC8C-461A-989D-C4D0BA8F4C55}" type="presParOf" srcId="{D69DDE3F-FB34-4B99-BA28-15700A5CAD45}" destId="{E69BF507-1C91-4667-ADE4-FE3F7A4C9D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C2B634-7971-40D6-83C8-D3DAAC90A872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EAA81-D6FD-4498-ADC1-B671158297EA}">
      <dgm:prSet phldrT="[Текст]"/>
      <dgm:spPr/>
      <dgm:t>
        <a:bodyPr/>
        <a:lstStyle/>
        <a:p>
          <a:r>
            <a:rPr lang="ru-RU" dirty="0"/>
            <a:t>Грипп</a:t>
          </a:r>
        </a:p>
      </dgm:t>
    </dgm:pt>
    <dgm:pt modelId="{9275CEF2-8E6D-482B-86E9-BF01D81D23C3}" type="parTrans" cxnId="{14C7CEFC-5AFE-494E-8236-9580A0F3E028}">
      <dgm:prSet/>
      <dgm:spPr/>
      <dgm:t>
        <a:bodyPr/>
        <a:lstStyle/>
        <a:p>
          <a:endParaRPr lang="ru-RU"/>
        </a:p>
      </dgm:t>
    </dgm:pt>
    <dgm:pt modelId="{08640D09-67E9-4997-9D3F-B4284780F987}" type="sibTrans" cxnId="{14C7CEFC-5AFE-494E-8236-9580A0F3E028}">
      <dgm:prSet/>
      <dgm:spPr/>
      <dgm:t>
        <a:bodyPr/>
        <a:lstStyle/>
        <a:p>
          <a:endParaRPr lang="ru-RU"/>
        </a:p>
      </dgm:t>
    </dgm:pt>
    <dgm:pt modelId="{FA6BBADA-6810-40AC-8CDA-390E7995EBCF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внебольничная пневмония</a:t>
          </a:r>
        </a:p>
      </dgm:t>
    </dgm:pt>
    <dgm:pt modelId="{36A2F0CC-0211-4786-93A8-364FBAC94A05}" type="parTrans" cxnId="{A5522FCF-F0EB-4CF7-82C1-C3E5B26CEE85}">
      <dgm:prSet/>
      <dgm:spPr/>
      <dgm:t>
        <a:bodyPr/>
        <a:lstStyle/>
        <a:p>
          <a:endParaRPr lang="ru-RU"/>
        </a:p>
      </dgm:t>
    </dgm:pt>
    <dgm:pt modelId="{31646332-A8D3-47BC-A767-20B3F240245D}" type="sibTrans" cxnId="{A5522FCF-F0EB-4CF7-82C1-C3E5B26CEE85}">
      <dgm:prSet/>
      <dgm:spPr/>
      <dgm:t>
        <a:bodyPr/>
        <a:lstStyle/>
        <a:p>
          <a:endParaRPr lang="ru-RU"/>
        </a:p>
      </dgm:t>
    </dgm:pt>
    <dgm:pt modelId="{5F4D149F-D4D3-441B-9DAF-AE7B67464D01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ОРВИ</a:t>
          </a:r>
        </a:p>
      </dgm:t>
    </dgm:pt>
    <dgm:pt modelId="{D32A8CA0-B929-4657-982C-7C7CB4DBF844}" type="parTrans" cxnId="{600794B0-9756-499B-88BD-48DFA013BB3C}">
      <dgm:prSet/>
      <dgm:spPr/>
      <dgm:t>
        <a:bodyPr/>
        <a:lstStyle/>
        <a:p>
          <a:endParaRPr lang="ru-RU"/>
        </a:p>
      </dgm:t>
    </dgm:pt>
    <dgm:pt modelId="{175B4537-1EB5-4A62-99C1-4806BE886506}" type="sibTrans" cxnId="{600794B0-9756-499B-88BD-48DFA013BB3C}">
      <dgm:prSet/>
      <dgm:spPr/>
      <dgm:t>
        <a:bodyPr/>
        <a:lstStyle/>
        <a:p>
          <a:endParaRPr lang="ru-RU"/>
        </a:p>
      </dgm:t>
    </dgm:pt>
    <dgm:pt modelId="{DC4004CB-7F3F-4BF2-9DC0-50A84460CD7B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COVID</a:t>
          </a:r>
          <a:r>
            <a:rPr lang="ru-RU" dirty="0">
              <a:solidFill>
                <a:schemeClr val="tx1"/>
              </a:solidFill>
            </a:rPr>
            <a:t>-19</a:t>
          </a:r>
        </a:p>
      </dgm:t>
    </dgm:pt>
    <dgm:pt modelId="{18D44FB0-1448-44EF-8DC2-91073E639AA6}" type="parTrans" cxnId="{A8C002E4-8C7F-4209-8374-217DF8D31B22}">
      <dgm:prSet/>
      <dgm:spPr/>
      <dgm:t>
        <a:bodyPr/>
        <a:lstStyle/>
        <a:p>
          <a:endParaRPr lang="ru-RU"/>
        </a:p>
      </dgm:t>
    </dgm:pt>
    <dgm:pt modelId="{9F488868-CBF6-4AAB-836B-CC969A1CDAEC}" type="sibTrans" cxnId="{A8C002E4-8C7F-4209-8374-217DF8D31B22}">
      <dgm:prSet/>
      <dgm:spPr/>
      <dgm:t>
        <a:bodyPr/>
        <a:lstStyle/>
        <a:p>
          <a:endParaRPr lang="ru-RU"/>
        </a:p>
      </dgm:t>
    </dgm:pt>
    <dgm:pt modelId="{1AAD3DC3-477C-412B-9AEE-C9937B2F8A2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внебольничная пневмония</a:t>
          </a:r>
        </a:p>
      </dgm:t>
    </dgm:pt>
    <dgm:pt modelId="{5C3EBEE5-54B6-4B59-AAD0-0DAB6814C117}" type="parTrans" cxnId="{F7492419-27B9-4566-84B4-337CD92ECDBF}">
      <dgm:prSet/>
      <dgm:spPr/>
      <dgm:t>
        <a:bodyPr/>
        <a:lstStyle/>
        <a:p>
          <a:endParaRPr lang="ru-RU"/>
        </a:p>
      </dgm:t>
    </dgm:pt>
    <dgm:pt modelId="{02A2485A-C407-4F73-BCB5-F2FE5CBDB387}" type="sibTrans" cxnId="{F7492419-27B9-4566-84B4-337CD92ECDBF}">
      <dgm:prSet/>
      <dgm:spPr/>
      <dgm:t>
        <a:bodyPr/>
        <a:lstStyle/>
        <a:p>
          <a:endParaRPr lang="ru-RU"/>
        </a:p>
      </dgm:t>
    </dgm:pt>
    <dgm:pt modelId="{6AFF87ED-08D5-4659-A9A8-71A35941A70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ОРВИ</a:t>
          </a:r>
        </a:p>
      </dgm:t>
    </dgm:pt>
    <dgm:pt modelId="{D418DC93-4042-4235-A473-A0E66E09FE7B}" type="parTrans" cxnId="{F3049303-48AB-432B-870C-3D3C1A81AB87}">
      <dgm:prSet/>
      <dgm:spPr/>
      <dgm:t>
        <a:bodyPr/>
        <a:lstStyle/>
        <a:p>
          <a:endParaRPr lang="ru-RU"/>
        </a:p>
      </dgm:t>
    </dgm:pt>
    <dgm:pt modelId="{2CEB582F-8B04-42D5-A686-F1AD0D36C9F1}" type="sibTrans" cxnId="{F3049303-48AB-432B-870C-3D3C1A81AB87}">
      <dgm:prSet/>
      <dgm:spPr/>
      <dgm:t>
        <a:bodyPr/>
        <a:lstStyle/>
        <a:p>
          <a:endParaRPr lang="ru-RU"/>
        </a:p>
      </dgm:t>
    </dgm:pt>
    <dgm:pt modelId="{C07D6101-C680-41E4-B149-CCA46BCE9DE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грипп</a:t>
          </a:r>
        </a:p>
      </dgm:t>
    </dgm:pt>
    <dgm:pt modelId="{C7397354-C528-42B4-86BA-B9A5A9103675}" type="parTrans" cxnId="{7C775FEC-4E43-4310-B62C-5EF76E73B3E8}">
      <dgm:prSet/>
      <dgm:spPr/>
      <dgm:t>
        <a:bodyPr/>
        <a:lstStyle/>
        <a:p>
          <a:endParaRPr lang="ru-RU"/>
        </a:p>
      </dgm:t>
    </dgm:pt>
    <dgm:pt modelId="{12B57D76-E2EA-45D9-8D72-DD4A8FDAB378}" type="sibTrans" cxnId="{7C775FEC-4E43-4310-B62C-5EF76E73B3E8}">
      <dgm:prSet/>
      <dgm:spPr/>
      <dgm:t>
        <a:bodyPr/>
        <a:lstStyle/>
        <a:p>
          <a:endParaRPr lang="ru-RU"/>
        </a:p>
      </dgm:t>
    </dgm:pt>
    <dgm:pt modelId="{3CB61325-E5DF-4551-A55D-FE02EBFF9EE7}" type="pres">
      <dgm:prSet presAssocID="{4AC2B634-7971-40D6-83C8-D3DAAC90A872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3011D071-DB6E-4B21-9931-0BD3F760B20D}" type="pres">
      <dgm:prSet presAssocID="{4AC2B634-7971-40D6-83C8-D3DAAC90A872}" presName="dummyMaxCanvas" presStyleCnt="0"/>
      <dgm:spPr/>
    </dgm:pt>
    <dgm:pt modelId="{5CA6C989-3463-4587-928B-0907420BDB6C}" type="pres">
      <dgm:prSet presAssocID="{4AC2B634-7971-40D6-83C8-D3DAAC90A872}" presName="parentComposite" presStyleCnt="0"/>
      <dgm:spPr/>
    </dgm:pt>
    <dgm:pt modelId="{05ED1C99-911D-4C35-8F1A-AB12EB047867}" type="pres">
      <dgm:prSet presAssocID="{4AC2B634-7971-40D6-83C8-D3DAAC90A872}" presName="parent1" presStyleLbl="alignAccFollowNode1" presStyleIdx="0" presStyleCnt="4" custScaleX="144110">
        <dgm:presLayoutVars>
          <dgm:chMax val="4"/>
        </dgm:presLayoutVars>
      </dgm:prSet>
      <dgm:spPr/>
    </dgm:pt>
    <dgm:pt modelId="{8DC9B299-A83F-4439-9D59-91DF6D857C06}" type="pres">
      <dgm:prSet presAssocID="{4AC2B634-7971-40D6-83C8-D3DAAC90A872}" presName="parent2" presStyleLbl="alignAccFollowNode1" presStyleIdx="1" presStyleCnt="4" custScaleX="122055">
        <dgm:presLayoutVars>
          <dgm:chMax val="4"/>
        </dgm:presLayoutVars>
      </dgm:prSet>
      <dgm:spPr/>
    </dgm:pt>
    <dgm:pt modelId="{DBCFD7D6-8BE6-48B8-853D-B118EE3329D8}" type="pres">
      <dgm:prSet presAssocID="{4AC2B634-7971-40D6-83C8-D3DAAC90A872}" presName="childrenComposite" presStyleCnt="0"/>
      <dgm:spPr/>
    </dgm:pt>
    <dgm:pt modelId="{28E1371C-97EC-4002-BBBA-1E0CCD55FF28}" type="pres">
      <dgm:prSet presAssocID="{4AC2B634-7971-40D6-83C8-D3DAAC90A872}" presName="dummyMaxCanvas_ChildArea" presStyleCnt="0"/>
      <dgm:spPr/>
    </dgm:pt>
    <dgm:pt modelId="{0660FB87-BFEB-4A22-9CF2-C71F04247533}" type="pres">
      <dgm:prSet presAssocID="{4AC2B634-7971-40D6-83C8-D3DAAC90A872}" presName="fulcrum" presStyleLbl="alignAccFollowNode1" presStyleIdx="2" presStyleCnt="4"/>
      <dgm:spPr/>
    </dgm:pt>
    <dgm:pt modelId="{1D16BE8E-3BCE-48AB-BCC4-144B72F11EC8}" type="pres">
      <dgm:prSet presAssocID="{4AC2B634-7971-40D6-83C8-D3DAAC90A872}" presName="balance_23" presStyleLbl="alignAccFollowNode1" presStyleIdx="3" presStyleCnt="4">
        <dgm:presLayoutVars>
          <dgm:bulletEnabled val="1"/>
        </dgm:presLayoutVars>
      </dgm:prSet>
      <dgm:spPr/>
    </dgm:pt>
    <dgm:pt modelId="{3EE4F3BB-943F-48C2-B8F8-68AB3A51F55A}" type="pres">
      <dgm:prSet presAssocID="{4AC2B634-7971-40D6-83C8-D3DAAC90A872}" presName="right_23_1" presStyleLbl="node1" presStyleIdx="0" presStyleCnt="5" custScaleX="135607">
        <dgm:presLayoutVars>
          <dgm:bulletEnabled val="1"/>
        </dgm:presLayoutVars>
      </dgm:prSet>
      <dgm:spPr/>
    </dgm:pt>
    <dgm:pt modelId="{C0758A74-D2B6-42C7-B474-769DA7A643EA}" type="pres">
      <dgm:prSet presAssocID="{4AC2B634-7971-40D6-83C8-D3DAAC90A872}" presName="right_23_2" presStyleLbl="node1" presStyleIdx="1" presStyleCnt="5" custScaleX="127790">
        <dgm:presLayoutVars>
          <dgm:bulletEnabled val="1"/>
        </dgm:presLayoutVars>
      </dgm:prSet>
      <dgm:spPr/>
    </dgm:pt>
    <dgm:pt modelId="{E827A730-28C0-490E-99A1-08F8B2ABB6BC}" type="pres">
      <dgm:prSet presAssocID="{4AC2B634-7971-40D6-83C8-D3DAAC90A872}" presName="right_23_3" presStyleLbl="node1" presStyleIdx="2" presStyleCnt="5" custScaleX="148131">
        <dgm:presLayoutVars>
          <dgm:bulletEnabled val="1"/>
        </dgm:presLayoutVars>
      </dgm:prSet>
      <dgm:spPr/>
    </dgm:pt>
    <dgm:pt modelId="{B5E55A0D-A923-4019-AE85-C7D47AF9DF21}" type="pres">
      <dgm:prSet presAssocID="{4AC2B634-7971-40D6-83C8-D3DAAC90A872}" presName="left_23_1" presStyleLbl="node1" presStyleIdx="3" presStyleCnt="5" custScaleX="137725">
        <dgm:presLayoutVars>
          <dgm:bulletEnabled val="1"/>
        </dgm:presLayoutVars>
      </dgm:prSet>
      <dgm:spPr/>
    </dgm:pt>
    <dgm:pt modelId="{0DDBAF2E-35BD-4CC3-8923-D17196EAC2F8}" type="pres">
      <dgm:prSet presAssocID="{4AC2B634-7971-40D6-83C8-D3DAAC90A872}" presName="left_23_2" presStyleLbl="node1" presStyleIdx="4" presStyleCnt="5" custScaleX="149926">
        <dgm:presLayoutVars>
          <dgm:bulletEnabled val="1"/>
        </dgm:presLayoutVars>
      </dgm:prSet>
      <dgm:spPr/>
    </dgm:pt>
  </dgm:ptLst>
  <dgm:cxnLst>
    <dgm:cxn modelId="{F3049303-48AB-432B-870C-3D3C1A81AB87}" srcId="{DC4004CB-7F3F-4BF2-9DC0-50A84460CD7B}" destId="{6AFF87ED-08D5-4659-A9A8-71A35941A70C}" srcOrd="1" destOrd="0" parTransId="{D418DC93-4042-4235-A473-A0E66E09FE7B}" sibTransId="{2CEB582F-8B04-42D5-A686-F1AD0D36C9F1}"/>
    <dgm:cxn modelId="{F7492419-27B9-4566-84B4-337CD92ECDBF}" srcId="{DC4004CB-7F3F-4BF2-9DC0-50A84460CD7B}" destId="{1AAD3DC3-477C-412B-9AEE-C9937B2F8A26}" srcOrd="0" destOrd="0" parTransId="{5C3EBEE5-54B6-4B59-AAD0-0DAB6814C117}" sibTransId="{02A2485A-C407-4F73-BCB5-F2FE5CBDB387}"/>
    <dgm:cxn modelId="{E2B08838-7739-4A1A-9E3D-A3A47A23C2CD}" type="presOf" srcId="{312EAA81-D6FD-4498-ADC1-B671158297EA}" destId="{05ED1C99-911D-4C35-8F1A-AB12EB047867}" srcOrd="0" destOrd="0" presId="urn:microsoft.com/office/officeart/2005/8/layout/balance1"/>
    <dgm:cxn modelId="{261B3E54-2C7A-48C5-9569-321A7AE3AA35}" type="presOf" srcId="{4AC2B634-7971-40D6-83C8-D3DAAC90A872}" destId="{3CB61325-E5DF-4551-A55D-FE02EBFF9EE7}" srcOrd="0" destOrd="0" presId="urn:microsoft.com/office/officeart/2005/8/layout/balance1"/>
    <dgm:cxn modelId="{C3D8D27F-F63A-402E-8E0C-C5B34887C810}" type="presOf" srcId="{C07D6101-C680-41E4-B149-CCA46BCE9DE7}" destId="{E827A730-28C0-490E-99A1-08F8B2ABB6BC}" srcOrd="0" destOrd="0" presId="urn:microsoft.com/office/officeart/2005/8/layout/balance1"/>
    <dgm:cxn modelId="{8EE54080-1CE1-4E17-84C9-449D31A8A768}" type="presOf" srcId="{1AAD3DC3-477C-412B-9AEE-C9937B2F8A26}" destId="{3EE4F3BB-943F-48C2-B8F8-68AB3A51F55A}" srcOrd="0" destOrd="0" presId="urn:microsoft.com/office/officeart/2005/8/layout/balance1"/>
    <dgm:cxn modelId="{3AD2E193-075B-4B73-92C6-1A9240624EAE}" type="presOf" srcId="{DC4004CB-7F3F-4BF2-9DC0-50A84460CD7B}" destId="{8DC9B299-A83F-4439-9D59-91DF6D857C06}" srcOrd="0" destOrd="0" presId="urn:microsoft.com/office/officeart/2005/8/layout/balance1"/>
    <dgm:cxn modelId="{D907949A-1F24-4BAC-ADEF-E046511629CE}" type="presOf" srcId="{FA6BBADA-6810-40AC-8CDA-390E7995EBCF}" destId="{B5E55A0D-A923-4019-AE85-C7D47AF9DF21}" srcOrd="0" destOrd="0" presId="urn:microsoft.com/office/officeart/2005/8/layout/balance1"/>
    <dgm:cxn modelId="{600794B0-9756-499B-88BD-48DFA013BB3C}" srcId="{312EAA81-D6FD-4498-ADC1-B671158297EA}" destId="{5F4D149F-D4D3-441B-9DAF-AE7B67464D01}" srcOrd="1" destOrd="0" parTransId="{D32A8CA0-B929-4657-982C-7C7CB4DBF844}" sibTransId="{175B4537-1EB5-4A62-99C1-4806BE886506}"/>
    <dgm:cxn modelId="{A5522FCF-F0EB-4CF7-82C1-C3E5B26CEE85}" srcId="{312EAA81-D6FD-4498-ADC1-B671158297EA}" destId="{FA6BBADA-6810-40AC-8CDA-390E7995EBCF}" srcOrd="0" destOrd="0" parTransId="{36A2F0CC-0211-4786-93A8-364FBAC94A05}" sibTransId="{31646332-A8D3-47BC-A767-20B3F240245D}"/>
    <dgm:cxn modelId="{EFF3BCD1-82B0-4449-A206-A3B278FC24D3}" type="presOf" srcId="{5F4D149F-D4D3-441B-9DAF-AE7B67464D01}" destId="{0DDBAF2E-35BD-4CC3-8923-D17196EAC2F8}" srcOrd="0" destOrd="0" presId="urn:microsoft.com/office/officeart/2005/8/layout/balance1"/>
    <dgm:cxn modelId="{910469D5-566D-486B-A700-503BC8B738F4}" type="presOf" srcId="{6AFF87ED-08D5-4659-A9A8-71A35941A70C}" destId="{C0758A74-D2B6-42C7-B474-769DA7A643EA}" srcOrd="0" destOrd="0" presId="urn:microsoft.com/office/officeart/2005/8/layout/balance1"/>
    <dgm:cxn modelId="{A8C002E4-8C7F-4209-8374-217DF8D31B22}" srcId="{4AC2B634-7971-40D6-83C8-D3DAAC90A872}" destId="{DC4004CB-7F3F-4BF2-9DC0-50A84460CD7B}" srcOrd="1" destOrd="0" parTransId="{18D44FB0-1448-44EF-8DC2-91073E639AA6}" sibTransId="{9F488868-CBF6-4AAB-836B-CC969A1CDAEC}"/>
    <dgm:cxn modelId="{7C775FEC-4E43-4310-B62C-5EF76E73B3E8}" srcId="{DC4004CB-7F3F-4BF2-9DC0-50A84460CD7B}" destId="{C07D6101-C680-41E4-B149-CCA46BCE9DE7}" srcOrd="2" destOrd="0" parTransId="{C7397354-C528-42B4-86BA-B9A5A9103675}" sibTransId="{12B57D76-E2EA-45D9-8D72-DD4A8FDAB378}"/>
    <dgm:cxn modelId="{14C7CEFC-5AFE-494E-8236-9580A0F3E028}" srcId="{4AC2B634-7971-40D6-83C8-D3DAAC90A872}" destId="{312EAA81-D6FD-4498-ADC1-B671158297EA}" srcOrd="0" destOrd="0" parTransId="{9275CEF2-8E6D-482B-86E9-BF01D81D23C3}" sibTransId="{08640D09-67E9-4997-9D3F-B4284780F987}"/>
    <dgm:cxn modelId="{C4692AAB-27D7-48C9-BEFB-A50084E1F758}" type="presParOf" srcId="{3CB61325-E5DF-4551-A55D-FE02EBFF9EE7}" destId="{3011D071-DB6E-4B21-9931-0BD3F760B20D}" srcOrd="0" destOrd="0" presId="urn:microsoft.com/office/officeart/2005/8/layout/balance1"/>
    <dgm:cxn modelId="{0C28791A-8589-4BE6-BEB3-E3774766D9AA}" type="presParOf" srcId="{3CB61325-E5DF-4551-A55D-FE02EBFF9EE7}" destId="{5CA6C989-3463-4587-928B-0907420BDB6C}" srcOrd="1" destOrd="0" presId="urn:microsoft.com/office/officeart/2005/8/layout/balance1"/>
    <dgm:cxn modelId="{AE170B0C-9EBA-4848-AC66-1B1CB5BC087E}" type="presParOf" srcId="{5CA6C989-3463-4587-928B-0907420BDB6C}" destId="{05ED1C99-911D-4C35-8F1A-AB12EB047867}" srcOrd="0" destOrd="0" presId="urn:microsoft.com/office/officeart/2005/8/layout/balance1"/>
    <dgm:cxn modelId="{30C0395B-B012-4A2E-B269-9D30DD6E06CF}" type="presParOf" srcId="{5CA6C989-3463-4587-928B-0907420BDB6C}" destId="{8DC9B299-A83F-4439-9D59-91DF6D857C06}" srcOrd="1" destOrd="0" presId="urn:microsoft.com/office/officeart/2005/8/layout/balance1"/>
    <dgm:cxn modelId="{9363E07B-6F20-4E36-9270-9A83F6FD72DE}" type="presParOf" srcId="{3CB61325-E5DF-4551-A55D-FE02EBFF9EE7}" destId="{DBCFD7D6-8BE6-48B8-853D-B118EE3329D8}" srcOrd="2" destOrd="0" presId="urn:microsoft.com/office/officeart/2005/8/layout/balance1"/>
    <dgm:cxn modelId="{6EBE0718-0E14-4536-BEE2-3DE79385872B}" type="presParOf" srcId="{DBCFD7D6-8BE6-48B8-853D-B118EE3329D8}" destId="{28E1371C-97EC-4002-BBBA-1E0CCD55FF28}" srcOrd="0" destOrd="0" presId="urn:microsoft.com/office/officeart/2005/8/layout/balance1"/>
    <dgm:cxn modelId="{44E6EB45-2779-4E3E-BCC1-B943C23BC8F3}" type="presParOf" srcId="{DBCFD7D6-8BE6-48B8-853D-B118EE3329D8}" destId="{0660FB87-BFEB-4A22-9CF2-C71F04247533}" srcOrd="1" destOrd="0" presId="urn:microsoft.com/office/officeart/2005/8/layout/balance1"/>
    <dgm:cxn modelId="{B7A9E6F5-A47E-4001-8E5B-8F59C7D87D61}" type="presParOf" srcId="{DBCFD7D6-8BE6-48B8-853D-B118EE3329D8}" destId="{1D16BE8E-3BCE-48AB-BCC4-144B72F11EC8}" srcOrd="2" destOrd="0" presId="urn:microsoft.com/office/officeart/2005/8/layout/balance1"/>
    <dgm:cxn modelId="{A85A1606-62B9-4B8A-B9ED-249CCDDE9628}" type="presParOf" srcId="{DBCFD7D6-8BE6-48B8-853D-B118EE3329D8}" destId="{3EE4F3BB-943F-48C2-B8F8-68AB3A51F55A}" srcOrd="3" destOrd="0" presId="urn:microsoft.com/office/officeart/2005/8/layout/balance1"/>
    <dgm:cxn modelId="{04A5F5E5-59B1-46BC-B2C2-88236493BA5E}" type="presParOf" srcId="{DBCFD7D6-8BE6-48B8-853D-B118EE3329D8}" destId="{C0758A74-D2B6-42C7-B474-769DA7A643EA}" srcOrd="4" destOrd="0" presId="urn:microsoft.com/office/officeart/2005/8/layout/balance1"/>
    <dgm:cxn modelId="{25B74F86-8DB4-418B-A91A-EBDD7E948D28}" type="presParOf" srcId="{DBCFD7D6-8BE6-48B8-853D-B118EE3329D8}" destId="{E827A730-28C0-490E-99A1-08F8B2ABB6BC}" srcOrd="5" destOrd="0" presId="urn:microsoft.com/office/officeart/2005/8/layout/balance1"/>
    <dgm:cxn modelId="{09DBCBE3-FD66-45A1-8AF4-46296422ED41}" type="presParOf" srcId="{DBCFD7D6-8BE6-48B8-853D-B118EE3329D8}" destId="{B5E55A0D-A923-4019-AE85-C7D47AF9DF21}" srcOrd="6" destOrd="0" presId="urn:microsoft.com/office/officeart/2005/8/layout/balance1"/>
    <dgm:cxn modelId="{5DDF9896-EB09-446C-929D-A87EEC9E53FE}" type="presParOf" srcId="{DBCFD7D6-8BE6-48B8-853D-B118EE3329D8}" destId="{0DDBAF2E-35BD-4CC3-8923-D17196EAC2F8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A2FC50-3F1F-4582-85D2-8B048F7E95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531E0-4F88-4510-96B9-CBA07A26DAA8}">
      <dgm:prSet phldrT="[Текст]" custT="1"/>
      <dgm:spPr/>
      <dgm:t>
        <a:bodyPr/>
        <a:lstStyle/>
        <a:p>
          <a:r>
            <a:rPr lang="ru-RU" sz="2000" dirty="0"/>
            <a:t>Лабораторные методы</a:t>
          </a:r>
        </a:p>
      </dgm:t>
    </dgm:pt>
    <dgm:pt modelId="{F9592531-17C3-495C-AB07-8E17637016EB}" type="parTrans" cxnId="{460EC1A1-F9E6-42D7-B977-24302D322546}">
      <dgm:prSet/>
      <dgm:spPr/>
      <dgm:t>
        <a:bodyPr/>
        <a:lstStyle/>
        <a:p>
          <a:endParaRPr lang="ru-RU"/>
        </a:p>
      </dgm:t>
    </dgm:pt>
    <dgm:pt modelId="{C81492C0-4B7E-4D3C-B065-355B4926E597}" type="sibTrans" cxnId="{460EC1A1-F9E6-42D7-B977-24302D322546}">
      <dgm:prSet/>
      <dgm:spPr/>
      <dgm:t>
        <a:bodyPr/>
        <a:lstStyle/>
        <a:p>
          <a:endParaRPr lang="ru-RU"/>
        </a:p>
      </dgm:t>
    </dgm:pt>
    <dgm:pt modelId="{6D4A2B11-875F-47D4-BA37-2F7C0728F072}">
      <dgm:prSet phldrT="[Текст]" custT="1"/>
      <dgm:spPr/>
      <dgm:t>
        <a:bodyPr/>
        <a:lstStyle/>
        <a:p>
          <a:r>
            <a:rPr lang="ru-RU" sz="2000" dirty="0"/>
            <a:t>Прямые</a:t>
          </a:r>
        </a:p>
      </dgm:t>
    </dgm:pt>
    <dgm:pt modelId="{225A6F0F-93D4-4F24-8482-727297DE37BB}" type="parTrans" cxnId="{046D7256-3893-4446-AC9E-AFCB07C28B97}">
      <dgm:prSet/>
      <dgm:spPr/>
      <dgm:t>
        <a:bodyPr/>
        <a:lstStyle/>
        <a:p>
          <a:endParaRPr lang="ru-RU"/>
        </a:p>
      </dgm:t>
    </dgm:pt>
    <dgm:pt modelId="{9E461267-866A-4F9A-8833-65A3B1E4650D}" type="sibTrans" cxnId="{046D7256-3893-4446-AC9E-AFCB07C28B97}">
      <dgm:prSet/>
      <dgm:spPr/>
      <dgm:t>
        <a:bodyPr/>
        <a:lstStyle/>
        <a:p>
          <a:endParaRPr lang="ru-RU"/>
        </a:p>
      </dgm:t>
    </dgm:pt>
    <dgm:pt modelId="{9AEC2335-FEC1-49FA-ABFD-1F1F84C9D992}">
      <dgm:prSet phldrT="[Текст]" custT="1"/>
      <dgm:spPr/>
      <dgm:t>
        <a:bodyPr/>
        <a:lstStyle/>
        <a:p>
          <a:r>
            <a:rPr lang="ru-RU" sz="2000" dirty="0"/>
            <a:t>выделение возбудителя инфекции, обнаружение генома или антигенов возбудителя</a:t>
          </a:r>
        </a:p>
      </dgm:t>
    </dgm:pt>
    <dgm:pt modelId="{8184CD09-579A-43F7-96FA-CAB670E12A40}" type="parTrans" cxnId="{5785325F-2BE2-44B1-8CFE-841BF4F60C9C}">
      <dgm:prSet/>
      <dgm:spPr/>
      <dgm:t>
        <a:bodyPr/>
        <a:lstStyle/>
        <a:p>
          <a:endParaRPr lang="ru-RU"/>
        </a:p>
      </dgm:t>
    </dgm:pt>
    <dgm:pt modelId="{4C344053-FD16-4276-BA9C-64D948641606}" type="sibTrans" cxnId="{5785325F-2BE2-44B1-8CFE-841BF4F60C9C}">
      <dgm:prSet/>
      <dgm:spPr/>
      <dgm:t>
        <a:bodyPr/>
        <a:lstStyle/>
        <a:p>
          <a:endParaRPr lang="ru-RU"/>
        </a:p>
      </dgm:t>
    </dgm:pt>
    <dgm:pt modelId="{5A1670DE-37A1-488E-8EE6-52E9103EF3B7}">
      <dgm:prSet phldrT="[Текст]" custT="1"/>
      <dgm:spPr/>
      <dgm:t>
        <a:bodyPr/>
        <a:lstStyle/>
        <a:p>
          <a:r>
            <a:rPr lang="ru-RU" sz="2000" dirty="0"/>
            <a:t>Косвенные</a:t>
          </a:r>
        </a:p>
      </dgm:t>
    </dgm:pt>
    <dgm:pt modelId="{A2A6040F-02E0-4695-8D68-707A08F00508}" type="parTrans" cxnId="{6A1CC456-16F9-4655-8AE9-6A1F8DF1C4CA}">
      <dgm:prSet/>
      <dgm:spPr/>
      <dgm:t>
        <a:bodyPr/>
        <a:lstStyle/>
        <a:p>
          <a:endParaRPr lang="ru-RU"/>
        </a:p>
      </dgm:t>
    </dgm:pt>
    <dgm:pt modelId="{9DBB0031-AB16-42A1-A34D-AD56197DC6C1}" type="sibTrans" cxnId="{6A1CC456-16F9-4655-8AE9-6A1F8DF1C4CA}">
      <dgm:prSet/>
      <dgm:spPr/>
      <dgm:t>
        <a:bodyPr/>
        <a:lstStyle/>
        <a:p>
          <a:endParaRPr lang="ru-RU"/>
        </a:p>
      </dgm:t>
    </dgm:pt>
    <dgm:pt modelId="{D19DDC46-C08D-4B2B-A2E6-4C478C569271}">
      <dgm:prSet phldrT="[Текст]" custT="1"/>
      <dgm:spPr/>
      <dgm:t>
        <a:bodyPr/>
        <a:lstStyle/>
        <a:p>
          <a:r>
            <a:rPr lang="ru-RU" sz="2000" dirty="0"/>
            <a:t>обнаружение специфических антител к возбудителю</a:t>
          </a:r>
        </a:p>
      </dgm:t>
    </dgm:pt>
    <dgm:pt modelId="{56D91DEB-62BC-4A0C-8BC1-C4D02530CE3F}" type="parTrans" cxnId="{A3829846-FC2F-4E25-9D10-6EE2AA16A0AD}">
      <dgm:prSet/>
      <dgm:spPr/>
      <dgm:t>
        <a:bodyPr/>
        <a:lstStyle/>
        <a:p>
          <a:endParaRPr lang="ru-RU"/>
        </a:p>
      </dgm:t>
    </dgm:pt>
    <dgm:pt modelId="{D72A3309-DA5C-4521-91D6-4380FD84DE15}" type="sibTrans" cxnId="{A3829846-FC2F-4E25-9D10-6EE2AA16A0AD}">
      <dgm:prSet/>
      <dgm:spPr/>
      <dgm:t>
        <a:bodyPr/>
        <a:lstStyle/>
        <a:p>
          <a:endParaRPr lang="ru-RU"/>
        </a:p>
      </dgm:t>
    </dgm:pt>
    <dgm:pt modelId="{419C2072-0A89-4156-9BE9-1ED6F4831935}" type="pres">
      <dgm:prSet presAssocID="{22A2FC50-3F1F-4582-85D2-8B048F7E95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C6A038-375E-4E04-B464-E800A3B6C71D}" type="pres">
      <dgm:prSet presAssocID="{D7B531E0-4F88-4510-96B9-CBA07A26DAA8}" presName="hierRoot1" presStyleCnt="0"/>
      <dgm:spPr/>
    </dgm:pt>
    <dgm:pt modelId="{79AAE726-2A09-480D-B0A1-A9B808A33FF8}" type="pres">
      <dgm:prSet presAssocID="{D7B531E0-4F88-4510-96B9-CBA07A26DAA8}" presName="composite" presStyleCnt="0"/>
      <dgm:spPr/>
    </dgm:pt>
    <dgm:pt modelId="{754D997B-C304-44F9-B0EF-980DF7E186AF}" type="pres">
      <dgm:prSet presAssocID="{D7B531E0-4F88-4510-96B9-CBA07A26DAA8}" presName="background" presStyleLbl="node0" presStyleIdx="0" presStyleCnt="1"/>
      <dgm:spPr/>
    </dgm:pt>
    <dgm:pt modelId="{147FDCDA-642E-4D4A-9656-DC2D5DACC0C3}" type="pres">
      <dgm:prSet presAssocID="{D7B531E0-4F88-4510-96B9-CBA07A26DAA8}" presName="text" presStyleLbl="fgAcc0" presStyleIdx="0" presStyleCnt="1" custScaleX="261992">
        <dgm:presLayoutVars>
          <dgm:chPref val="3"/>
        </dgm:presLayoutVars>
      </dgm:prSet>
      <dgm:spPr/>
    </dgm:pt>
    <dgm:pt modelId="{8512D014-5069-45C0-9B3E-2590B5E9DCC2}" type="pres">
      <dgm:prSet presAssocID="{D7B531E0-4F88-4510-96B9-CBA07A26DAA8}" presName="hierChild2" presStyleCnt="0"/>
      <dgm:spPr/>
    </dgm:pt>
    <dgm:pt modelId="{3E55D6E5-DEC1-415F-ABC6-05CC8E0D4D52}" type="pres">
      <dgm:prSet presAssocID="{225A6F0F-93D4-4F24-8482-727297DE37BB}" presName="Name10" presStyleLbl="parChTrans1D2" presStyleIdx="0" presStyleCnt="2"/>
      <dgm:spPr/>
    </dgm:pt>
    <dgm:pt modelId="{3DFB548B-6002-4C66-B4BA-4A2A9EA2F93E}" type="pres">
      <dgm:prSet presAssocID="{6D4A2B11-875F-47D4-BA37-2F7C0728F072}" presName="hierRoot2" presStyleCnt="0"/>
      <dgm:spPr/>
    </dgm:pt>
    <dgm:pt modelId="{35C6EFEA-4446-495A-B03B-B7439B29E38A}" type="pres">
      <dgm:prSet presAssocID="{6D4A2B11-875F-47D4-BA37-2F7C0728F072}" presName="composite2" presStyleCnt="0"/>
      <dgm:spPr/>
    </dgm:pt>
    <dgm:pt modelId="{64016496-87EF-4C51-8CCB-FD0280A0D7AC}" type="pres">
      <dgm:prSet presAssocID="{6D4A2B11-875F-47D4-BA37-2F7C0728F072}" presName="background2" presStyleLbl="node2" presStyleIdx="0" presStyleCnt="2"/>
      <dgm:spPr/>
    </dgm:pt>
    <dgm:pt modelId="{D68EF24F-E46E-49AE-A99C-1E1B3CA78429}" type="pres">
      <dgm:prSet presAssocID="{6D4A2B11-875F-47D4-BA37-2F7C0728F072}" presName="text2" presStyleLbl="fgAcc2" presStyleIdx="0" presStyleCnt="2" custScaleX="164077">
        <dgm:presLayoutVars>
          <dgm:chPref val="3"/>
        </dgm:presLayoutVars>
      </dgm:prSet>
      <dgm:spPr/>
    </dgm:pt>
    <dgm:pt modelId="{AF65F339-E9DA-4FBE-8AB8-62D8A8790B30}" type="pres">
      <dgm:prSet presAssocID="{6D4A2B11-875F-47D4-BA37-2F7C0728F072}" presName="hierChild3" presStyleCnt="0"/>
      <dgm:spPr/>
    </dgm:pt>
    <dgm:pt modelId="{B030295B-336D-4CC6-83CB-7DED59221663}" type="pres">
      <dgm:prSet presAssocID="{8184CD09-579A-43F7-96FA-CAB670E12A40}" presName="Name17" presStyleLbl="parChTrans1D3" presStyleIdx="0" presStyleCnt="2"/>
      <dgm:spPr/>
    </dgm:pt>
    <dgm:pt modelId="{A8A12166-5D34-49D2-A85A-3648821DFB0A}" type="pres">
      <dgm:prSet presAssocID="{9AEC2335-FEC1-49FA-ABFD-1F1F84C9D992}" presName="hierRoot3" presStyleCnt="0"/>
      <dgm:spPr/>
    </dgm:pt>
    <dgm:pt modelId="{1DEF0166-84C1-4936-9D5D-1AD9FD5DB90B}" type="pres">
      <dgm:prSet presAssocID="{9AEC2335-FEC1-49FA-ABFD-1F1F84C9D992}" presName="composite3" presStyleCnt="0"/>
      <dgm:spPr/>
    </dgm:pt>
    <dgm:pt modelId="{9657FAF4-ABCF-4BAD-A5F2-54FD4BEE8A12}" type="pres">
      <dgm:prSet presAssocID="{9AEC2335-FEC1-49FA-ABFD-1F1F84C9D992}" presName="background3" presStyleLbl="node3" presStyleIdx="0" presStyleCnt="2"/>
      <dgm:spPr/>
    </dgm:pt>
    <dgm:pt modelId="{9CA22B5A-D053-4EDB-98DD-1A5C20658F35}" type="pres">
      <dgm:prSet presAssocID="{9AEC2335-FEC1-49FA-ABFD-1F1F84C9D992}" presName="text3" presStyleLbl="fgAcc3" presStyleIdx="0" presStyleCnt="2" custScaleX="249663">
        <dgm:presLayoutVars>
          <dgm:chPref val="3"/>
        </dgm:presLayoutVars>
      </dgm:prSet>
      <dgm:spPr/>
    </dgm:pt>
    <dgm:pt modelId="{FC370EC0-BBAF-47F6-A4F6-7B3E716EACA8}" type="pres">
      <dgm:prSet presAssocID="{9AEC2335-FEC1-49FA-ABFD-1F1F84C9D992}" presName="hierChild4" presStyleCnt="0"/>
      <dgm:spPr/>
    </dgm:pt>
    <dgm:pt modelId="{F65572B4-A1F8-40EE-99F9-D0E9A4BB2ADD}" type="pres">
      <dgm:prSet presAssocID="{A2A6040F-02E0-4695-8D68-707A08F00508}" presName="Name10" presStyleLbl="parChTrans1D2" presStyleIdx="1" presStyleCnt="2"/>
      <dgm:spPr/>
    </dgm:pt>
    <dgm:pt modelId="{2D8B0368-EE74-487D-8281-B4F96185C29F}" type="pres">
      <dgm:prSet presAssocID="{5A1670DE-37A1-488E-8EE6-52E9103EF3B7}" presName="hierRoot2" presStyleCnt="0"/>
      <dgm:spPr/>
    </dgm:pt>
    <dgm:pt modelId="{99D30927-23BA-45AE-B509-A48FB6F916D8}" type="pres">
      <dgm:prSet presAssocID="{5A1670DE-37A1-488E-8EE6-52E9103EF3B7}" presName="composite2" presStyleCnt="0"/>
      <dgm:spPr/>
    </dgm:pt>
    <dgm:pt modelId="{FE77A932-189A-46B8-8275-6FBB5AD3C2D9}" type="pres">
      <dgm:prSet presAssocID="{5A1670DE-37A1-488E-8EE6-52E9103EF3B7}" presName="background2" presStyleLbl="node2" presStyleIdx="1" presStyleCnt="2"/>
      <dgm:spPr/>
    </dgm:pt>
    <dgm:pt modelId="{3096204F-9567-4FEE-9B4A-B4BDB84D5C52}" type="pres">
      <dgm:prSet presAssocID="{5A1670DE-37A1-488E-8EE6-52E9103EF3B7}" presName="text2" presStyleLbl="fgAcc2" presStyleIdx="1" presStyleCnt="2" custScaleX="157538">
        <dgm:presLayoutVars>
          <dgm:chPref val="3"/>
        </dgm:presLayoutVars>
      </dgm:prSet>
      <dgm:spPr/>
    </dgm:pt>
    <dgm:pt modelId="{C2514C03-8319-4E60-BA6E-70E4F31B5737}" type="pres">
      <dgm:prSet presAssocID="{5A1670DE-37A1-488E-8EE6-52E9103EF3B7}" presName="hierChild3" presStyleCnt="0"/>
      <dgm:spPr/>
    </dgm:pt>
    <dgm:pt modelId="{9EA5F565-027E-4CDC-8453-33E78338B5B2}" type="pres">
      <dgm:prSet presAssocID="{56D91DEB-62BC-4A0C-8BC1-C4D02530CE3F}" presName="Name17" presStyleLbl="parChTrans1D3" presStyleIdx="1" presStyleCnt="2"/>
      <dgm:spPr/>
    </dgm:pt>
    <dgm:pt modelId="{2DAB73E3-092D-4E8E-945C-ECA9532F02B2}" type="pres">
      <dgm:prSet presAssocID="{D19DDC46-C08D-4B2B-A2E6-4C478C569271}" presName="hierRoot3" presStyleCnt="0"/>
      <dgm:spPr/>
    </dgm:pt>
    <dgm:pt modelId="{BC48DFFA-D9F7-45D9-A88A-44844A22CDCE}" type="pres">
      <dgm:prSet presAssocID="{D19DDC46-C08D-4B2B-A2E6-4C478C569271}" presName="composite3" presStyleCnt="0"/>
      <dgm:spPr/>
    </dgm:pt>
    <dgm:pt modelId="{1659F146-EF9F-4C3A-9A27-C7246DF53991}" type="pres">
      <dgm:prSet presAssocID="{D19DDC46-C08D-4B2B-A2E6-4C478C569271}" presName="background3" presStyleLbl="node3" presStyleIdx="1" presStyleCnt="2"/>
      <dgm:spPr/>
    </dgm:pt>
    <dgm:pt modelId="{17112CFD-211C-4099-B3AE-32F250BB88F9}" type="pres">
      <dgm:prSet presAssocID="{D19DDC46-C08D-4B2B-A2E6-4C478C569271}" presName="text3" presStyleLbl="fgAcc3" presStyleIdx="1" presStyleCnt="2" custScaleX="236550">
        <dgm:presLayoutVars>
          <dgm:chPref val="3"/>
        </dgm:presLayoutVars>
      </dgm:prSet>
      <dgm:spPr/>
    </dgm:pt>
    <dgm:pt modelId="{B7A67BE4-484D-4B5F-B02C-A6BB0B925DE3}" type="pres">
      <dgm:prSet presAssocID="{D19DDC46-C08D-4B2B-A2E6-4C478C569271}" presName="hierChild4" presStyleCnt="0"/>
      <dgm:spPr/>
    </dgm:pt>
  </dgm:ptLst>
  <dgm:cxnLst>
    <dgm:cxn modelId="{5785325F-2BE2-44B1-8CFE-841BF4F60C9C}" srcId="{6D4A2B11-875F-47D4-BA37-2F7C0728F072}" destId="{9AEC2335-FEC1-49FA-ABFD-1F1F84C9D992}" srcOrd="0" destOrd="0" parTransId="{8184CD09-579A-43F7-96FA-CAB670E12A40}" sibTransId="{4C344053-FD16-4276-BA9C-64D948641606}"/>
    <dgm:cxn modelId="{8CCE7645-8651-4210-A14C-D6523F3D79C0}" type="presOf" srcId="{8184CD09-579A-43F7-96FA-CAB670E12A40}" destId="{B030295B-336D-4CC6-83CB-7DED59221663}" srcOrd="0" destOrd="0" presId="urn:microsoft.com/office/officeart/2005/8/layout/hierarchy1"/>
    <dgm:cxn modelId="{A3829846-FC2F-4E25-9D10-6EE2AA16A0AD}" srcId="{5A1670DE-37A1-488E-8EE6-52E9103EF3B7}" destId="{D19DDC46-C08D-4B2B-A2E6-4C478C569271}" srcOrd="0" destOrd="0" parTransId="{56D91DEB-62BC-4A0C-8BC1-C4D02530CE3F}" sibTransId="{D72A3309-DA5C-4521-91D6-4380FD84DE15}"/>
    <dgm:cxn modelId="{046D7256-3893-4446-AC9E-AFCB07C28B97}" srcId="{D7B531E0-4F88-4510-96B9-CBA07A26DAA8}" destId="{6D4A2B11-875F-47D4-BA37-2F7C0728F072}" srcOrd="0" destOrd="0" parTransId="{225A6F0F-93D4-4F24-8482-727297DE37BB}" sibTransId="{9E461267-866A-4F9A-8833-65A3B1E4650D}"/>
    <dgm:cxn modelId="{6A1CC456-16F9-4655-8AE9-6A1F8DF1C4CA}" srcId="{D7B531E0-4F88-4510-96B9-CBA07A26DAA8}" destId="{5A1670DE-37A1-488E-8EE6-52E9103EF3B7}" srcOrd="1" destOrd="0" parTransId="{A2A6040F-02E0-4695-8D68-707A08F00508}" sibTransId="{9DBB0031-AB16-42A1-A34D-AD56197DC6C1}"/>
    <dgm:cxn modelId="{0518869C-32D1-40A7-9329-42A3190D05F1}" type="presOf" srcId="{D19DDC46-C08D-4B2B-A2E6-4C478C569271}" destId="{17112CFD-211C-4099-B3AE-32F250BB88F9}" srcOrd="0" destOrd="0" presId="urn:microsoft.com/office/officeart/2005/8/layout/hierarchy1"/>
    <dgm:cxn modelId="{460EC1A1-F9E6-42D7-B977-24302D322546}" srcId="{22A2FC50-3F1F-4582-85D2-8B048F7E958C}" destId="{D7B531E0-4F88-4510-96B9-CBA07A26DAA8}" srcOrd="0" destOrd="0" parTransId="{F9592531-17C3-495C-AB07-8E17637016EB}" sibTransId="{C81492C0-4B7E-4D3C-B065-355B4926E597}"/>
    <dgm:cxn modelId="{FA0C39AE-407E-4182-A106-ABAC622EC450}" type="presOf" srcId="{D7B531E0-4F88-4510-96B9-CBA07A26DAA8}" destId="{147FDCDA-642E-4D4A-9656-DC2D5DACC0C3}" srcOrd="0" destOrd="0" presId="urn:microsoft.com/office/officeart/2005/8/layout/hierarchy1"/>
    <dgm:cxn modelId="{B9B180B4-75A1-4DE8-A3FA-52461AFC10A7}" type="presOf" srcId="{A2A6040F-02E0-4695-8D68-707A08F00508}" destId="{F65572B4-A1F8-40EE-99F9-D0E9A4BB2ADD}" srcOrd="0" destOrd="0" presId="urn:microsoft.com/office/officeart/2005/8/layout/hierarchy1"/>
    <dgm:cxn modelId="{0BD8FAC7-99C2-489A-AD9A-9E46EAE9367F}" type="presOf" srcId="{6D4A2B11-875F-47D4-BA37-2F7C0728F072}" destId="{D68EF24F-E46E-49AE-A99C-1E1B3CA78429}" srcOrd="0" destOrd="0" presId="urn:microsoft.com/office/officeart/2005/8/layout/hierarchy1"/>
    <dgm:cxn modelId="{45B863CF-16EF-4DD5-A78F-2137E40FC310}" type="presOf" srcId="{56D91DEB-62BC-4A0C-8BC1-C4D02530CE3F}" destId="{9EA5F565-027E-4CDC-8453-33E78338B5B2}" srcOrd="0" destOrd="0" presId="urn:microsoft.com/office/officeart/2005/8/layout/hierarchy1"/>
    <dgm:cxn modelId="{774952DD-CA1E-40D6-9316-5BA005311F79}" type="presOf" srcId="{5A1670DE-37A1-488E-8EE6-52E9103EF3B7}" destId="{3096204F-9567-4FEE-9B4A-B4BDB84D5C52}" srcOrd="0" destOrd="0" presId="urn:microsoft.com/office/officeart/2005/8/layout/hierarchy1"/>
    <dgm:cxn modelId="{21DE58EF-95A9-4C3B-BC94-6007767D690D}" type="presOf" srcId="{225A6F0F-93D4-4F24-8482-727297DE37BB}" destId="{3E55D6E5-DEC1-415F-ABC6-05CC8E0D4D52}" srcOrd="0" destOrd="0" presId="urn:microsoft.com/office/officeart/2005/8/layout/hierarchy1"/>
    <dgm:cxn modelId="{12BD22F1-C475-4A65-A573-0C41E83304C8}" type="presOf" srcId="{22A2FC50-3F1F-4582-85D2-8B048F7E958C}" destId="{419C2072-0A89-4156-9BE9-1ED6F4831935}" srcOrd="0" destOrd="0" presId="urn:microsoft.com/office/officeart/2005/8/layout/hierarchy1"/>
    <dgm:cxn modelId="{CE83FDFE-46CB-4C6F-B431-426481CE5153}" type="presOf" srcId="{9AEC2335-FEC1-49FA-ABFD-1F1F84C9D992}" destId="{9CA22B5A-D053-4EDB-98DD-1A5C20658F35}" srcOrd="0" destOrd="0" presId="urn:microsoft.com/office/officeart/2005/8/layout/hierarchy1"/>
    <dgm:cxn modelId="{9DFDAD17-C79F-49F7-B9A3-6623D8041189}" type="presParOf" srcId="{419C2072-0A89-4156-9BE9-1ED6F4831935}" destId="{20C6A038-375E-4E04-B464-E800A3B6C71D}" srcOrd="0" destOrd="0" presId="urn:microsoft.com/office/officeart/2005/8/layout/hierarchy1"/>
    <dgm:cxn modelId="{9E2DA36C-9A86-4538-85DB-371EDD4B5C69}" type="presParOf" srcId="{20C6A038-375E-4E04-B464-E800A3B6C71D}" destId="{79AAE726-2A09-480D-B0A1-A9B808A33FF8}" srcOrd="0" destOrd="0" presId="urn:microsoft.com/office/officeart/2005/8/layout/hierarchy1"/>
    <dgm:cxn modelId="{104970DC-6E22-472D-8D9D-62BE3743638D}" type="presParOf" srcId="{79AAE726-2A09-480D-B0A1-A9B808A33FF8}" destId="{754D997B-C304-44F9-B0EF-980DF7E186AF}" srcOrd="0" destOrd="0" presId="urn:microsoft.com/office/officeart/2005/8/layout/hierarchy1"/>
    <dgm:cxn modelId="{C0370558-8512-4D2A-B29B-1944D92D945E}" type="presParOf" srcId="{79AAE726-2A09-480D-B0A1-A9B808A33FF8}" destId="{147FDCDA-642E-4D4A-9656-DC2D5DACC0C3}" srcOrd="1" destOrd="0" presId="urn:microsoft.com/office/officeart/2005/8/layout/hierarchy1"/>
    <dgm:cxn modelId="{F759FF98-38B8-4164-9560-04A46EFC21CF}" type="presParOf" srcId="{20C6A038-375E-4E04-B464-E800A3B6C71D}" destId="{8512D014-5069-45C0-9B3E-2590B5E9DCC2}" srcOrd="1" destOrd="0" presId="urn:microsoft.com/office/officeart/2005/8/layout/hierarchy1"/>
    <dgm:cxn modelId="{2DE57ACB-056E-4ED8-859E-E9515A2E0A07}" type="presParOf" srcId="{8512D014-5069-45C0-9B3E-2590B5E9DCC2}" destId="{3E55D6E5-DEC1-415F-ABC6-05CC8E0D4D52}" srcOrd="0" destOrd="0" presId="urn:microsoft.com/office/officeart/2005/8/layout/hierarchy1"/>
    <dgm:cxn modelId="{D8E18ADC-31B2-4F8E-A504-7EF42C08D02C}" type="presParOf" srcId="{8512D014-5069-45C0-9B3E-2590B5E9DCC2}" destId="{3DFB548B-6002-4C66-B4BA-4A2A9EA2F93E}" srcOrd="1" destOrd="0" presId="urn:microsoft.com/office/officeart/2005/8/layout/hierarchy1"/>
    <dgm:cxn modelId="{F528C8C9-ED11-4766-AE0C-DE851258FABB}" type="presParOf" srcId="{3DFB548B-6002-4C66-B4BA-4A2A9EA2F93E}" destId="{35C6EFEA-4446-495A-B03B-B7439B29E38A}" srcOrd="0" destOrd="0" presId="urn:microsoft.com/office/officeart/2005/8/layout/hierarchy1"/>
    <dgm:cxn modelId="{AD6B6F8B-E9B7-47B5-B365-F064C0D69797}" type="presParOf" srcId="{35C6EFEA-4446-495A-B03B-B7439B29E38A}" destId="{64016496-87EF-4C51-8CCB-FD0280A0D7AC}" srcOrd="0" destOrd="0" presId="urn:microsoft.com/office/officeart/2005/8/layout/hierarchy1"/>
    <dgm:cxn modelId="{8AB566AC-CFF2-4170-8199-A494B88FB1E1}" type="presParOf" srcId="{35C6EFEA-4446-495A-B03B-B7439B29E38A}" destId="{D68EF24F-E46E-49AE-A99C-1E1B3CA78429}" srcOrd="1" destOrd="0" presId="urn:microsoft.com/office/officeart/2005/8/layout/hierarchy1"/>
    <dgm:cxn modelId="{B0D1E694-0874-4F71-BFE5-ACFBC08CE2DA}" type="presParOf" srcId="{3DFB548B-6002-4C66-B4BA-4A2A9EA2F93E}" destId="{AF65F339-E9DA-4FBE-8AB8-62D8A8790B30}" srcOrd="1" destOrd="0" presId="urn:microsoft.com/office/officeart/2005/8/layout/hierarchy1"/>
    <dgm:cxn modelId="{07FCF367-5FD8-412F-962C-0054681AC9D9}" type="presParOf" srcId="{AF65F339-E9DA-4FBE-8AB8-62D8A8790B30}" destId="{B030295B-336D-4CC6-83CB-7DED59221663}" srcOrd="0" destOrd="0" presId="urn:microsoft.com/office/officeart/2005/8/layout/hierarchy1"/>
    <dgm:cxn modelId="{8EFBAF96-9037-45F6-AAC4-AC45A08C49E1}" type="presParOf" srcId="{AF65F339-E9DA-4FBE-8AB8-62D8A8790B30}" destId="{A8A12166-5D34-49D2-A85A-3648821DFB0A}" srcOrd="1" destOrd="0" presId="urn:microsoft.com/office/officeart/2005/8/layout/hierarchy1"/>
    <dgm:cxn modelId="{8127D8B0-6183-4ECE-92B8-DCBA55009C1D}" type="presParOf" srcId="{A8A12166-5D34-49D2-A85A-3648821DFB0A}" destId="{1DEF0166-84C1-4936-9D5D-1AD9FD5DB90B}" srcOrd="0" destOrd="0" presId="urn:microsoft.com/office/officeart/2005/8/layout/hierarchy1"/>
    <dgm:cxn modelId="{55DB3258-DDE8-4461-B2ED-8DA9E9C17006}" type="presParOf" srcId="{1DEF0166-84C1-4936-9D5D-1AD9FD5DB90B}" destId="{9657FAF4-ABCF-4BAD-A5F2-54FD4BEE8A12}" srcOrd="0" destOrd="0" presId="urn:microsoft.com/office/officeart/2005/8/layout/hierarchy1"/>
    <dgm:cxn modelId="{6608721A-F5C7-4F21-83A8-B685F67E2E40}" type="presParOf" srcId="{1DEF0166-84C1-4936-9D5D-1AD9FD5DB90B}" destId="{9CA22B5A-D053-4EDB-98DD-1A5C20658F35}" srcOrd="1" destOrd="0" presId="urn:microsoft.com/office/officeart/2005/8/layout/hierarchy1"/>
    <dgm:cxn modelId="{93EE0B78-81E0-4367-BC46-AD6A0B24B1F3}" type="presParOf" srcId="{A8A12166-5D34-49D2-A85A-3648821DFB0A}" destId="{FC370EC0-BBAF-47F6-A4F6-7B3E716EACA8}" srcOrd="1" destOrd="0" presId="urn:microsoft.com/office/officeart/2005/8/layout/hierarchy1"/>
    <dgm:cxn modelId="{E2E7983C-F6A9-41EB-910A-A6FAEF54A4EC}" type="presParOf" srcId="{8512D014-5069-45C0-9B3E-2590B5E9DCC2}" destId="{F65572B4-A1F8-40EE-99F9-D0E9A4BB2ADD}" srcOrd="2" destOrd="0" presId="urn:microsoft.com/office/officeart/2005/8/layout/hierarchy1"/>
    <dgm:cxn modelId="{EDEB98B2-12CD-4318-8E79-BC338A093887}" type="presParOf" srcId="{8512D014-5069-45C0-9B3E-2590B5E9DCC2}" destId="{2D8B0368-EE74-487D-8281-B4F96185C29F}" srcOrd="3" destOrd="0" presId="urn:microsoft.com/office/officeart/2005/8/layout/hierarchy1"/>
    <dgm:cxn modelId="{5F8B813F-5339-42F5-9F94-F5E66DC4C258}" type="presParOf" srcId="{2D8B0368-EE74-487D-8281-B4F96185C29F}" destId="{99D30927-23BA-45AE-B509-A48FB6F916D8}" srcOrd="0" destOrd="0" presId="urn:microsoft.com/office/officeart/2005/8/layout/hierarchy1"/>
    <dgm:cxn modelId="{46419D35-B8CF-40B0-B48F-0CEB5DCB42B0}" type="presParOf" srcId="{99D30927-23BA-45AE-B509-A48FB6F916D8}" destId="{FE77A932-189A-46B8-8275-6FBB5AD3C2D9}" srcOrd="0" destOrd="0" presId="urn:microsoft.com/office/officeart/2005/8/layout/hierarchy1"/>
    <dgm:cxn modelId="{E0531C14-9AF4-40E0-94B0-DB40AB3C59ED}" type="presParOf" srcId="{99D30927-23BA-45AE-B509-A48FB6F916D8}" destId="{3096204F-9567-4FEE-9B4A-B4BDB84D5C52}" srcOrd="1" destOrd="0" presId="urn:microsoft.com/office/officeart/2005/8/layout/hierarchy1"/>
    <dgm:cxn modelId="{124D38E5-4D02-42FC-ABBC-DA01C60D12FE}" type="presParOf" srcId="{2D8B0368-EE74-487D-8281-B4F96185C29F}" destId="{C2514C03-8319-4E60-BA6E-70E4F31B5737}" srcOrd="1" destOrd="0" presId="urn:microsoft.com/office/officeart/2005/8/layout/hierarchy1"/>
    <dgm:cxn modelId="{429B36AD-2CAF-4A5C-8474-6931E558B2EB}" type="presParOf" srcId="{C2514C03-8319-4E60-BA6E-70E4F31B5737}" destId="{9EA5F565-027E-4CDC-8453-33E78338B5B2}" srcOrd="0" destOrd="0" presId="urn:microsoft.com/office/officeart/2005/8/layout/hierarchy1"/>
    <dgm:cxn modelId="{96D5B8C7-F5DD-4AF2-9CD5-D46A2247EDEC}" type="presParOf" srcId="{C2514C03-8319-4E60-BA6E-70E4F31B5737}" destId="{2DAB73E3-092D-4E8E-945C-ECA9532F02B2}" srcOrd="1" destOrd="0" presId="urn:microsoft.com/office/officeart/2005/8/layout/hierarchy1"/>
    <dgm:cxn modelId="{207862F7-960F-400E-B15E-413114019C1F}" type="presParOf" srcId="{2DAB73E3-092D-4E8E-945C-ECA9532F02B2}" destId="{BC48DFFA-D9F7-45D9-A88A-44844A22CDCE}" srcOrd="0" destOrd="0" presId="urn:microsoft.com/office/officeart/2005/8/layout/hierarchy1"/>
    <dgm:cxn modelId="{89ABAB49-756E-4C0D-A1CC-F9C910FBD01A}" type="presParOf" srcId="{BC48DFFA-D9F7-45D9-A88A-44844A22CDCE}" destId="{1659F146-EF9F-4C3A-9A27-C7246DF53991}" srcOrd="0" destOrd="0" presId="urn:microsoft.com/office/officeart/2005/8/layout/hierarchy1"/>
    <dgm:cxn modelId="{223C5808-7A71-4AE4-8D14-F543E1C56480}" type="presParOf" srcId="{BC48DFFA-D9F7-45D9-A88A-44844A22CDCE}" destId="{17112CFD-211C-4099-B3AE-32F250BB88F9}" srcOrd="1" destOrd="0" presId="urn:microsoft.com/office/officeart/2005/8/layout/hierarchy1"/>
    <dgm:cxn modelId="{F6FC1252-695B-49F9-BAF7-50774C6582F3}" type="presParOf" srcId="{2DAB73E3-092D-4E8E-945C-ECA9532F02B2}" destId="{B7A67BE4-484D-4B5F-B02C-A6BB0B925D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FD763-5302-4942-9677-C8AB3AE3E526}">
      <dsp:nvSpPr>
        <dsp:cNvPr id="0" name=""/>
        <dsp:cNvSpPr/>
      </dsp:nvSpPr>
      <dsp:spPr>
        <a:xfrm>
          <a:off x="0" y="3316876"/>
          <a:ext cx="8128000" cy="2100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solidFill>
                <a:schemeClr val="bg1"/>
              </a:solidFill>
            </a:rPr>
            <a:t>причины вытеснения вируса гриппа</a:t>
          </a:r>
        </a:p>
      </dsp:txBody>
      <dsp:txXfrm>
        <a:off x="0" y="3316876"/>
        <a:ext cx="8128000" cy="1134427"/>
      </dsp:txXfrm>
    </dsp:sp>
    <dsp:sp modelId="{22984DC7-CA2F-4336-9D06-8A6C81DD15B5}">
      <dsp:nvSpPr>
        <dsp:cNvPr id="0" name=""/>
        <dsp:cNvSpPr/>
      </dsp:nvSpPr>
      <dsp:spPr>
        <a:xfrm>
          <a:off x="0" y="4409288"/>
          <a:ext cx="4064000" cy="9663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конкуренция с вирусами гриппа и ОРВИ</a:t>
          </a:r>
        </a:p>
      </dsp:txBody>
      <dsp:txXfrm>
        <a:off x="0" y="4409288"/>
        <a:ext cx="4064000" cy="966364"/>
      </dsp:txXfrm>
    </dsp:sp>
    <dsp:sp modelId="{DD7DF139-DCB7-4591-A435-33A58DB9A3A0}">
      <dsp:nvSpPr>
        <dsp:cNvPr id="0" name=""/>
        <dsp:cNvSpPr/>
      </dsp:nvSpPr>
      <dsp:spPr>
        <a:xfrm>
          <a:off x="4064000" y="4409288"/>
          <a:ext cx="4064000" cy="9663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санитарно-противоэпидемические меры</a:t>
          </a:r>
        </a:p>
      </dsp:txBody>
      <dsp:txXfrm>
        <a:off x="4064000" y="4409288"/>
        <a:ext cx="4064000" cy="966364"/>
      </dsp:txXfrm>
    </dsp:sp>
    <dsp:sp modelId="{C5C6F28B-4BEB-4364-8ED8-6546543D4A85}">
      <dsp:nvSpPr>
        <dsp:cNvPr id="0" name=""/>
        <dsp:cNvSpPr/>
      </dsp:nvSpPr>
      <dsp:spPr>
        <a:xfrm rot="10800000">
          <a:off x="0" y="1676110"/>
          <a:ext cx="8128000" cy="167227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solidFill>
                <a:schemeClr val="bg1"/>
              </a:solidFill>
            </a:rPr>
            <a:t>пандемия</a:t>
          </a:r>
        </a:p>
      </dsp:txBody>
      <dsp:txXfrm rot="10800000">
        <a:off x="0" y="1676110"/>
        <a:ext cx="8128000" cy="1086595"/>
      </dsp:txXfrm>
    </dsp:sp>
    <dsp:sp modelId="{BF24E698-8B70-4F0C-AE97-52596CD3DDBC}">
      <dsp:nvSpPr>
        <dsp:cNvPr id="0" name=""/>
        <dsp:cNvSpPr/>
      </dsp:nvSpPr>
      <dsp:spPr>
        <a:xfrm rot="10800000">
          <a:off x="0" y="998"/>
          <a:ext cx="8128000" cy="170662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solidFill>
                <a:schemeClr val="bg1"/>
              </a:solidFill>
            </a:rPr>
            <a:t>Новый коронавирус </a:t>
          </a:r>
          <a:r>
            <a:rPr lang="en-US" sz="3800" kern="1200" dirty="0">
              <a:solidFill>
                <a:schemeClr val="bg1"/>
              </a:solidFill>
            </a:rPr>
            <a:t>SARS-CoV-2 </a:t>
          </a:r>
          <a:endParaRPr lang="ru-RU" sz="3800" kern="1200" dirty="0">
            <a:solidFill>
              <a:schemeClr val="bg1"/>
            </a:solidFill>
          </a:endParaRPr>
        </a:p>
      </dsp:txBody>
      <dsp:txXfrm rot="10800000">
        <a:off x="0" y="998"/>
        <a:ext cx="8128000" cy="1108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4FC49-991E-4417-B4B9-D4202EADB03B}">
      <dsp:nvSpPr>
        <dsp:cNvPr id="0" name=""/>
        <dsp:cNvSpPr/>
      </dsp:nvSpPr>
      <dsp:spPr>
        <a:xfrm rot="21300000">
          <a:off x="30528" y="2041611"/>
          <a:ext cx="9887276" cy="113224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9C007-A9B2-48AE-82E7-E9BB9DD6AF01}">
      <dsp:nvSpPr>
        <dsp:cNvPr id="0" name=""/>
        <dsp:cNvSpPr/>
      </dsp:nvSpPr>
      <dsp:spPr>
        <a:xfrm>
          <a:off x="1193800" y="260773"/>
          <a:ext cx="2984500" cy="208618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17333-ABB2-4D11-9F20-C7A366851E1A}">
      <dsp:nvSpPr>
        <dsp:cNvPr id="0" name=""/>
        <dsp:cNvSpPr/>
      </dsp:nvSpPr>
      <dsp:spPr>
        <a:xfrm>
          <a:off x="5272617" y="0"/>
          <a:ext cx="3183466" cy="219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Пандемия COVID-19 официально завершилась 5 мая 2023 года</a:t>
          </a:r>
        </a:p>
      </dsp:txBody>
      <dsp:txXfrm>
        <a:off x="5272617" y="0"/>
        <a:ext cx="3183466" cy="2190495"/>
      </dsp:txXfrm>
    </dsp:sp>
    <dsp:sp modelId="{D4A325BD-E5C2-4A3D-B12F-02DF17CF48BC}">
      <dsp:nvSpPr>
        <dsp:cNvPr id="0" name=""/>
        <dsp:cNvSpPr/>
      </dsp:nvSpPr>
      <dsp:spPr>
        <a:xfrm>
          <a:off x="5770033" y="2868506"/>
          <a:ext cx="2984500" cy="208618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A6248-B1A1-43D6-85DF-AFADBAB24336}">
      <dsp:nvSpPr>
        <dsp:cNvPr id="0" name=""/>
        <dsp:cNvSpPr/>
      </dsp:nvSpPr>
      <dsp:spPr>
        <a:xfrm>
          <a:off x="1492250" y="3024970"/>
          <a:ext cx="3183466" cy="219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Противодействие пандемии гриппа отводится эффективному мониторингу за циркуляцией возбудителя и своевременной вакцинации</a:t>
          </a:r>
        </a:p>
      </dsp:txBody>
      <dsp:txXfrm>
        <a:off x="1492250" y="3024970"/>
        <a:ext cx="3183466" cy="2190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8A60B-84B1-4AC0-A9E6-26D65B3A2B20}">
      <dsp:nvSpPr>
        <dsp:cNvPr id="0" name=""/>
        <dsp:cNvSpPr/>
      </dsp:nvSpPr>
      <dsp:spPr>
        <a:xfrm>
          <a:off x="691369" y="1178"/>
          <a:ext cx="4348981" cy="347918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E633B-63F8-4137-8012-B07F6F4487DD}">
      <dsp:nvSpPr>
        <dsp:cNvPr id="0" name=""/>
        <dsp:cNvSpPr/>
      </dsp:nvSpPr>
      <dsp:spPr>
        <a:xfrm>
          <a:off x="1082778" y="3132444"/>
          <a:ext cx="3870593" cy="12177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Воздушно-капельный</a:t>
          </a:r>
        </a:p>
      </dsp:txBody>
      <dsp:txXfrm>
        <a:off x="1082778" y="3132444"/>
        <a:ext cx="3870593" cy="1217714"/>
      </dsp:txXfrm>
    </dsp:sp>
    <dsp:sp modelId="{080BB400-6EC8-48A8-8B29-967238C8EA82}">
      <dsp:nvSpPr>
        <dsp:cNvPr id="0" name=""/>
        <dsp:cNvSpPr/>
      </dsp:nvSpPr>
      <dsp:spPr>
        <a:xfrm>
          <a:off x="5475249" y="1178"/>
          <a:ext cx="4348981" cy="347918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88EF1-5F7C-49C8-A6C0-D32A7715E98B}">
      <dsp:nvSpPr>
        <dsp:cNvPr id="0" name=""/>
        <dsp:cNvSpPr/>
      </dsp:nvSpPr>
      <dsp:spPr>
        <a:xfrm>
          <a:off x="5866657" y="3132444"/>
          <a:ext cx="3870593" cy="12177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Контактный</a:t>
          </a:r>
        </a:p>
      </dsp:txBody>
      <dsp:txXfrm>
        <a:off x="5866657" y="3132444"/>
        <a:ext cx="3870593" cy="1217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7084-093C-4778-926C-D843787F96D8}">
      <dsp:nvSpPr>
        <dsp:cNvPr id="0" name=""/>
        <dsp:cNvSpPr/>
      </dsp:nvSpPr>
      <dsp:spPr>
        <a:xfrm>
          <a:off x="4654343" y="2571317"/>
          <a:ext cx="1833446" cy="183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>
              <a:solidFill>
                <a:schemeClr val="bg1"/>
              </a:solidFill>
            </a:rPr>
            <a:t>ОРВИ</a:t>
          </a:r>
        </a:p>
      </dsp:txBody>
      <dsp:txXfrm>
        <a:off x="4922845" y="2839819"/>
        <a:ext cx="1296442" cy="1296442"/>
      </dsp:txXfrm>
    </dsp:sp>
    <dsp:sp modelId="{C936B123-0DF4-4DE2-8C66-07BFCBA98C49}">
      <dsp:nvSpPr>
        <dsp:cNvPr id="0" name=""/>
        <dsp:cNvSpPr/>
      </dsp:nvSpPr>
      <dsp:spPr>
        <a:xfrm rot="16200000">
          <a:off x="5376174" y="1902942"/>
          <a:ext cx="389784" cy="62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5434642" y="2086084"/>
        <a:ext cx="272849" cy="374023"/>
      </dsp:txXfrm>
    </dsp:sp>
    <dsp:sp modelId="{16C9DEAE-A145-45BE-BCCD-1198548FC07A}">
      <dsp:nvSpPr>
        <dsp:cNvPr id="0" name=""/>
        <dsp:cNvSpPr/>
      </dsp:nvSpPr>
      <dsp:spPr>
        <a:xfrm>
          <a:off x="4654343" y="2429"/>
          <a:ext cx="1833446" cy="183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грипп</a:t>
          </a:r>
        </a:p>
      </dsp:txBody>
      <dsp:txXfrm>
        <a:off x="4922845" y="270931"/>
        <a:ext cx="1296442" cy="1296442"/>
      </dsp:txXfrm>
    </dsp:sp>
    <dsp:sp modelId="{A2FDDAEB-BA5C-466A-AC6D-6EC4BA88C824}">
      <dsp:nvSpPr>
        <dsp:cNvPr id="0" name=""/>
        <dsp:cNvSpPr/>
      </dsp:nvSpPr>
      <dsp:spPr>
        <a:xfrm rot="20520000">
          <a:off x="6587261" y="2782848"/>
          <a:ext cx="389784" cy="62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590123" y="2925589"/>
        <a:ext cx="272849" cy="374023"/>
      </dsp:txXfrm>
    </dsp:sp>
    <dsp:sp modelId="{571ABF61-E867-4CA2-9696-4DFADF243587}">
      <dsp:nvSpPr>
        <dsp:cNvPr id="0" name=""/>
        <dsp:cNvSpPr/>
      </dsp:nvSpPr>
      <dsp:spPr>
        <a:xfrm>
          <a:off x="7097501" y="1777487"/>
          <a:ext cx="1833446" cy="183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парагрипп</a:t>
          </a:r>
        </a:p>
      </dsp:txBody>
      <dsp:txXfrm>
        <a:off x="7366003" y="2045989"/>
        <a:ext cx="1296442" cy="1296442"/>
      </dsp:txXfrm>
    </dsp:sp>
    <dsp:sp modelId="{2959861E-008C-4B80-B1B8-BC20A447B821}">
      <dsp:nvSpPr>
        <dsp:cNvPr id="0" name=""/>
        <dsp:cNvSpPr/>
      </dsp:nvSpPr>
      <dsp:spPr>
        <a:xfrm rot="3240000">
          <a:off x="6124667" y="4206567"/>
          <a:ext cx="389784" cy="62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148768" y="4283940"/>
        <a:ext cx="272849" cy="374023"/>
      </dsp:txXfrm>
    </dsp:sp>
    <dsp:sp modelId="{E46158BE-7D1A-4552-B4C7-62281444302F}">
      <dsp:nvSpPr>
        <dsp:cNvPr id="0" name=""/>
        <dsp:cNvSpPr/>
      </dsp:nvSpPr>
      <dsp:spPr>
        <a:xfrm>
          <a:off x="6164297" y="4649591"/>
          <a:ext cx="1833446" cy="183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аденовирус</a:t>
          </a:r>
        </a:p>
      </dsp:txBody>
      <dsp:txXfrm>
        <a:off x="6432799" y="4918093"/>
        <a:ext cx="1296442" cy="1296442"/>
      </dsp:txXfrm>
    </dsp:sp>
    <dsp:sp modelId="{6AC1C7BB-FF34-4CEC-A1CF-50A575AFBD63}">
      <dsp:nvSpPr>
        <dsp:cNvPr id="0" name=""/>
        <dsp:cNvSpPr/>
      </dsp:nvSpPr>
      <dsp:spPr>
        <a:xfrm rot="7560000">
          <a:off x="4627681" y="4206567"/>
          <a:ext cx="389784" cy="62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 rot="10800000">
        <a:off x="4720515" y="4283940"/>
        <a:ext cx="272849" cy="374023"/>
      </dsp:txXfrm>
    </dsp:sp>
    <dsp:sp modelId="{A6A56FEF-704D-440C-87A2-3B4117EAF69C}">
      <dsp:nvSpPr>
        <dsp:cNvPr id="0" name=""/>
        <dsp:cNvSpPr/>
      </dsp:nvSpPr>
      <dsp:spPr>
        <a:xfrm>
          <a:off x="3144388" y="4649591"/>
          <a:ext cx="1833446" cy="183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коронавирус</a:t>
          </a:r>
        </a:p>
      </dsp:txBody>
      <dsp:txXfrm>
        <a:off x="3412890" y="4918093"/>
        <a:ext cx="1296442" cy="1296442"/>
      </dsp:txXfrm>
    </dsp:sp>
    <dsp:sp modelId="{4A37187F-3E93-4B2F-B6C5-DE7C6B6D545D}">
      <dsp:nvSpPr>
        <dsp:cNvPr id="0" name=""/>
        <dsp:cNvSpPr/>
      </dsp:nvSpPr>
      <dsp:spPr>
        <a:xfrm rot="11880000">
          <a:off x="4165087" y="2782848"/>
          <a:ext cx="389784" cy="62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 rot="10800000">
        <a:off x="4279160" y="2925589"/>
        <a:ext cx="272849" cy="374023"/>
      </dsp:txXfrm>
    </dsp:sp>
    <dsp:sp modelId="{D9294C3A-6ACD-4214-A407-50C4D708296F}">
      <dsp:nvSpPr>
        <dsp:cNvPr id="0" name=""/>
        <dsp:cNvSpPr/>
      </dsp:nvSpPr>
      <dsp:spPr>
        <a:xfrm>
          <a:off x="2211185" y="1777487"/>
          <a:ext cx="1833446" cy="183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1"/>
              </a:solidFill>
            </a:rPr>
            <a:t>реовирус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479687" y="2045989"/>
        <a:ext cx="1296442" cy="1296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0BDD2-8B31-4534-BD4C-1779E346E20B}">
      <dsp:nvSpPr>
        <dsp:cNvPr id="0" name=""/>
        <dsp:cNvSpPr/>
      </dsp:nvSpPr>
      <dsp:spPr>
        <a:xfrm>
          <a:off x="9721680" y="3223079"/>
          <a:ext cx="1002498" cy="462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907"/>
              </a:lnTo>
              <a:lnTo>
                <a:pt x="1002498" y="314907"/>
              </a:lnTo>
              <a:lnTo>
                <a:pt x="1002498" y="462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A9F88-F8CD-4EE6-B3D4-411F2C41EDF2}">
      <dsp:nvSpPr>
        <dsp:cNvPr id="0" name=""/>
        <dsp:cNvSpPr/>
      </dsp:nvSpPr>
      <dsp:spPr>
        <a:xfrm>
          <a:off x="8750696" y="3223079"/>
          <a:ext cx="970983" cy="462099"/>
        </a:xfrm>
        <a:custGeom>
          <a:avLst/>
          <a:gdLst/>
          <a:ahLst/>
          <a:cxnLst/>
          <a:rect l="0" t="0" r="0" b="0"/>
          <a:pathLst>
            <a:path>
              <a:moveTo>
                <a:pt x="970983" y="0"/>
              </a:moveTo>
              <a:lnTo>
                <a:pt x="970983" y="314907"/>
              </a:lnTo>
              <a:lnTo>
                <a:pt x="0" y="314907"/>
              </a:lnTo>
              <a:lnTo>
                <a:pt x="0" y="462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7865D-F355-4028-8EEF-79DB0DB1BB2A}">
      <dsp:nvSpPr>
        <dsp:cNvPr id="0" name=""/>
        <dsp:cNvSpPr/>
      </dsp:nvSpPr>
      <dsp:spPr>
        <a:xfrm>
          <a:off x="5260946" y="1752039"/>
          <a:ext cx="4460733" cy="462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907"/>
              </a:lnTo>
              <a:lnTo>
                <a:pt x="4460733" y="314907"/>
              </a:lnTo>
              <a:lnTo>
                <a:pt x="4460733" y="462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DDA42-7806-40B4-860B-50C94BEB0B75}">
      <dsp:nvSpPr>
        <dsp:cNvPr id="0" name=""/>
        <dsp:cNvSpPr/>
      </dsp:nvSpPr>
      <dsp:spPr>
        <a:xfrm>
          <a:off x="6731494" y="3223079"/>
          <a:ext cx="91440" cy="462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2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3784F-D3A0-4F1C-9E72-962334789F48}">
      <dsp:nvSpPr>
        <dsp:cNvPr id="0" name=""/>
        <dsp:cNvSpPr/>
      </dsp:nvSpPr>
      <dsp:spPr>
        <a:xfrm>
          <a:off x="5260946" y="1752039"/>
          <a:ext cx="1516268" cy="462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907"/>
              </a:lnTo>
              <a:lnTo>
                <a:pt x="1516268" y="314907"/>
              </a:lnTo>
              <a:lnTo>
                <a:pt x="1516268" y="462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F5257-82B9-4BC6-9ABC-6AFB2AFF5750}">
      <dsp:nvSpPr>
        <dsp:cNvPr id="0" name=""/>
        <dsp:cNvSpPr/>
      </dsp:nvSpPr>
      <dsp:spPr>
        <a:xfrm>
          <a:off x="4731422" y="1752039"/>
          <a:ext cx="529523" cy="462099"/>
        </a:xfrm>
        <a:custGeom>
          <a:avLst/>
          <a:gdLst/>
          <a:ahLst/>
          <a:cxnLst/>
          <a:rect l="0" t="0" r="0" b="0"/>
          <a:pathLst>
            <a:path>
              <a:moveTo>
                <a:pt x="529523" y="0"/>
              </a:moveTo>
              <a:lnTo>
                <a:pt x="529523" y="314907"/>
              </a:lnTo>
              <a:lnTo>
                <a:pt x="0" y="314907"/>
              </a:lnTo>
              <a:lnTo>
                <a:pt x="0" y="462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99BB8-C3E0-4928-A8B5-74EEFA0F13AD}">
      <dsp:nvSpPr>
        <dsp:cNvPr id="0" name=""/>
        <dsp:cNvSpPr/>
      </dsp:nvSpPr>
      <dsp:spPr>
        <a:xfrm>
          <a:off x="2742179" y="3223079"/>
          <a:ext cx="970983" cy="462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907"/>
              </a:lnTo>
              <a:lnTo>
                <a:pt x="970983" y="314907"/>
              </a:lnTo>
              <a:lnTo>
                <a:pt x="970983" y="462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693A1-3F68-4AD4-849C-2CF7CEDDACA3}">
      <dsp:nvSpPr>
        <dsp:cNvPr id="0" name=""/>
        <dsp:cNvSpPr/>
      </dsp:nvSpPr>
      <dsp:spPr>
        <a:xfrm>
          <a:off x="1771195" y="3223079"/>
          <a:ext cx="970983" cy="462099"/>
        </a:xfrm>
        <a:custGeom>
          <a:avLst/>
          <a:gdLst/>
          <a:ahLst/>
          <a:cxnLst/>
          <a:rect l="0" t="0" r="0" b="0"/>
          <a:pathLst>
            <a:path>
              <a:moveTo>
                <a:pt x="970983" y="0"/>
              </a:moveTo>
              <a:lnTo>
                <a:pt x="970983" y="314907"/>
              </a:lnTo>
              <a:lnTo>
                <a:pt x="0" y="314907"/>
              </a:lnTo>
              <a:lnTo>
                <a:pt x="0" y="462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B2A8-EF75-4A82-BA96-3187142B1EFA}">
      <dsp:nvSpPr>
        <dsp:cNvPr id="0" name=""/>
        <dsp:cNvSpPr/>
      </dsp:nvSpPr>
      <dsp:spPr>
        <a:xfrm>
          <a:off x="2742179" y="1752039"/>
          <a:ext cx="2518767" cy="462099"/>
        </a:xfrm>
        <a:custGeom>
          <a:avLst/>
          <a:gdLst/>
          <a:ahLst/>
          <a:cxnLst/>
          <a:rect l="0" t="0" r="0" b="0"/>
          <a:pathLst>
            <a:path>
              <a:moveTo>
                <a:pt x="2518767" y="0"/>
              </a:moveTo>
              <a:lnTo>
                <a:pt x="2518767" y="314907"/>
              </a:lnTo>
              <a:lnTo>
                <a:pt x="0" y="314907"/>
              </a:lnTo>
              <a:lnTo>
                <a:pt x="0" y="462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42020-84D2-4333-B27F-3E7A7D4EECDA}">
      <dsp:nvSpPr>
        <dsp:cNvPr id="0" name=""/>
        <dsp:cNvSpPr/>
      </dsp:nvSpPr>
      <dsp:spPr>
        <a:xfrm>
          <a:off x="800212" y="1752039"/>
          <a:ext cx="4460733" cy="462099"/>
        </a:xfrm>
        <a:custGeom>
          <a:avLst/>
          <a:gdLst/>
          <a:ahLst/>
          <a:cxnLst/>
          <a:rect l="0" t="0" r="0" b="0"/>
          <a:pathLst>
            <a:path>
              <a:moveTo>
                <a:pt x="4460733" y="0"/>
              </a:moveTo>
              <a:lnTo>
                <a:pt x="4460733" y="314907"/>
              </a:lnTo>
              <a:lnTo>
                <a:pt x="0" y="314907"/>
              </a:lnTo>
              <a:lnTo>
                <a:pt x="0" y="462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4FF74-7502-45DA-A575-35E188AC7DA8}">
      <dsp:nvSpPr>
        <dsp:cNvPr id="0" name=""/>
        <dsp:cNvSpPr/>
      </dsp:nvSpPr>
      <dsp:spPr>
        <a:xfrm>
          <a:off x="2422687" y="743099"/>
          <a:ext cx="5676518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D84E3-E0A3-455D-855F-3EFB258953F8}">
      <dsp:nvSpPr>
        <dsp:cNvPr id="0" name=""/>
        <dsp:cNvSpPr/>
      </dsp:nvSpPr>
      <dsp:spPr>
        <a:xfrm>
          <a:off x="2599229" y="910815"/>
          <a:ext cx="5676518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Осложнения гриппа</a:t>
          </a:r>
        </a:p>
      </dsp:txBody>
      <dsp:txXfrm>
        <a:off x="2628780" y="940366"/>
        <a:ext cx="5617416" cy="949837"/>
      </dsp:txXfrm>
    </dsp:sp>
    <dsp:sp modelId="{9F28503D-79B3-415C-874F-17E96D98E344}">
      <dsp:nvSpPr>
        <dsp:cNvPr id="0" name=""/>
        <dsp:cNvSpPr/>
      </dsp:nvSpPr>
      <dsp:spPr>
        <a:xfrm>
          <a:off x="5771" y="2214139"/>
          <a:ext cx="1588881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2D9D5-1443-4B8E-8E74-40435F6E7EA4}">
      <dsp:nvSpPr>
        <dsp:cNvPr id="0" name=""/>
        <dsp:cNvSpPr/>
      </dsp:nvSpPr>
      <dsp:spPr>
        <a:xfrm>
          <a:off x="182314" y="2381854"/>
          <a:ext cx="1588881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Инфекционно-токсический шок</a:t>
          </a:r>
        </a:p>
      </dsp:txBody>
      <dsp:txXfrm>
        <a:off x="211865" y="2411405"/>
        <a:ext cx="1529779" cy="949837"/>
      </dsp:txXfrm>
    </dsp:sp>
    <dsp:sp modelId="{0E317000-7CE0-49A8-B2C6-8A617F7B5E16}">
      <dsp:nvSpPr>
        <dsp:cNvPr id="0" name=""/>
        <dsp:cNvSpPr/>
      </dsp:nvSpPr>
      <dsp:spPr>
        <a:xfrm>
          <a:off x="1947738" y="2214139"/>
          <a:ext cx="1588881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57875-BB80-44C0-A12F-8A207F00FCBF}">
      <dsp:nvSpPr>
        <dsp:cNvPr id="0" name=""/>
        <dsp:cNvSpPr/>
      </dsp:nvSpPr>
      <dsp:spPr>
        <a:xfrm>
          <a:off x="2124280" y="2381854"/>
          <a:ext cx="1588881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Респираторные</a:t>
          </a:r>
        </a:p>
      </dsp:txBody>
      <dsp:txXfrm>
        <a:off x="2153831" y="2411405"/>
        <a:ext cx="1529779" cy="949837"/>
      </dsp:txXfrm>
    </dsp:sp>
    <dsp:sp modelId="{A4A76D7D-1F5F-429A-9A2A-177EB0B064D8}">
      <dsp:nvSpPr>
        <dsp:cNvPr id="0" name=""/>
        <dsp:cNvSpPr/>
      </dsp:nvSpPr>
      <dsp:spPr>
        <a:xfrm>
          <a:off x="976755" y="3685179"/>
          <a:ext cx="1588881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C1BEA-3BBB-4777-A671-44ED110BE3E1}">
      <dsp:nvSpPr>
        <dsp:cNvPr id="0" name=""/>
        <dsp:cNvSpPr/>
      </dsp:nvSpPr>
      <dsp:spPr>
        <a:xfrm>
          <a:off x="1153297" y="3852894"/>
          <a:ext cx="1588881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Бронхит</a:t>
          </a:r>
        </a:p>
      </dsp:txBody>
      <dsp:txXfrm>
        <a:off x="1182848" y="3882445"/>
        <a:ext cx="1529779" cy="949837"/>
      </dsp:txXfrm>
    </dsp:sp>
    <dsp:sp modelId="{31E6027F-D978-4157-9B94-14BDFBA884CF}">
      <dsp:nvSpPr>
        <dsp:cNvPr id="0" name=""/>
        <dsp:cNvSpPr/>
      </dsp:nvSpPr>
      <dsp:spPr>
        <a:xfrm>
          <a:off x="2918721" y="3685179"/>
          <a:ext cx="1588881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5482B-6A8E-46F4-A419-304D641594E7}">
      <dsp:nvSpPr>
        <dsp:cNvPr id="0" name=""/>
        <dsp:cNvSpPr/>
      </dsp:nvSpPr>
      <dsp:spPr>
        <a:xfrm>
          <a:off x="3095264" y="3852894"/>
          <a:ext cx="1588881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Пневмония</a:t>
          </a:r>
        </a:p>
      </dsp:txBody>
      <dsp:txXfrm>
        <a:off x="3124815" y="3882445"/>
        <a:ext cx="1529779" cy="949837"/>
      </dsp:txXfrm>
    </dsp:sp>
    <dsp:sp modelId="{1A60993B-C11B-4FF1-9310-3760671AFE58}">
      <dsp:nvSpPr>
        <dsp:cNvPr id="0" name=""/>
        <dsp:cNvSpPr/>
      </dsp:nvSpPr>
      <dsp:spPr>
        <a:xfrm>
          <a:off x="3889704" y="2214139"/>
          <a:ext cx="1683436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1AEA8-34BF-402A-8FFA-800C7DBDDB11}">
      <dsp:nvSpPr>
        <dsp:cNvPr id="0" name=""/>
        <dsp:cNvSpPr/>
      </dsp:nvSpPr>
      <dsp:spPr>
        <a:xfrm>
          <a:off x="4066247" y="2381854"/>
          <a:ext cx="1683436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Геморрагический шок</a:t>
          </a:r>
        </a:p>
      </dsp:txBody>
      <dsp:txXfrm>
        <a:off x="4095798" y="2411405"/>
        <a:ext cx="1624334" cy="949837"/>
      </dsp:txXfrm>
    </dsp:sp>
    <dsp:sp modelId="{2F6B8352-56F2-4149-9AED-F11340B93438}">
      <dsp:nvSpPr>
        <dsp:cNvPr id="0" name=""/>
        <dsp:cNvSpPr/>
      </dsp:nvSpPr>
      <dsp:spPr>
        <a:xfrm>
          <a:off x="5926225" y="2214139"/>
          <a:ext cx="1701978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C98B9-9BF6-45A9-A338-417561B605BD}">
      <dsp:nvSpPr>
        <dsp:cNvPr id="0" name=""/>
        <dsp:cNvSpPr/>
      </dsp:nvSpPr>
      <dsp:spPr>
        <a:xfrm>
          <a:off x="6102768" y="2381854"/>
          <a:ext cx="1701978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Неврологические</a:t>
          </a:r>
        </a:p>
      </dsp:txBody>
      <dsp:txXfrm>
        <a:off x="6132319" y="2411405"/>
        <a:ext cx="1642876" cy="949837"/>
      </dsp:txXfrm>
    </dsp:sp>
    <dsp:sp modelId="{DB167422-7C99-4A39-B5BC-F546CD7FF773}">
      <dsp:nvSpPr>
        <dsp:cNvPr id="0" name=""/>
        <dsp:cNvSpPr/>
      </dsp:nvSpPr>
      <dsp:spPr>
        <a:xfrm>
          <a:off x="5982774" y="3685179"/>
          <a:ext cx="1588881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32F1B-FC48-4F4D-A762-0B84440F3ACD}">
      <dsp:nvSpPr>
        <dsp:cNvPr id="0" name=""/>
        <dsp:cNvSpPr/>
      </dsp:nvSpPr>
      <dsp:spPr>
        <a:xfrm>
          <a:off x="6159316" y="3852894"/>
          <a:ext cx="1588881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Энцефалит</a:t>
          </a:r>
        </a:p>
      </dsp:txBody>
      <dsp:txXfrm>
        <a:off x="6188867" y="3882445"/>
        <a:ext cx="1529779" cy="949837"/>
      </dsp:txXfrm>
    </dsp:sp>
    <dsp:sp modelId="{6E3C76C5-24CC-4838-BB29-6A1FFE29C872}">
      <dsp:nvSpPr>
        <dsp:cNvPr id="0" name=""/>
        <dsp:cNvSpPr/>
      </dsp:nvSpPr>
      <dsp:spPr>
        <a:xfrm>
          <a:off x="8927239" y="2214139"/>
          <a:ext cx="1588881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4B746-D1A3-403C-90EC-99EAA10E27CE}">
      <dsp:nvSpPr>
        <dsp:cNvPr id="0" name=""/>
        <dsp:cNvSpPr/>
      </dsp:nvSpPr>
      <dsp:spPr>
        <a:xfrm>
          <a:off x="9103781" y="2381854"/>
          <a:ext cx="1588881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Сердечно-сосудистые</a:t>
          </a:r>
        </a:p>
      </dsp:txBody>
      <dsp:txXfrm>
        <a:off x="9133332" y="2411405"/>
        <a:ext cx="1529779" cy="949837"/>
      </dsp:txXfrm>
    </dsp:sp>
    <dsp:sp modelId="{FA4484AB-C8C9-436C-AB2D-53FB749958C6}">
      <dsp:nvSpPr>
        <dsp:cNvPr id="0" name=""/>
        <dsp:cNvSpPr/>
      </dsp:nvSpPr>
      <dsp:spPr>
        <a:xfrm>
          <a:off x="7924740" y="3685179"/>
          <a:ext cx="1651912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0DEA3-32B4-4EA3-A190-FDE4926C3FB7}">
      <dsp:nvSpPr>
        <dsp:cNvPr id="0" name=""/>
        <dsp:cNvSpPr/>
      </dsp:nvSpPr>
      <dsp:spPr>
        <a:xfrm>
          <a:off x="8101283" y="3852894"/>
          <a:ext cx="1651912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Сердечная недостаточность</a:t>
          </a:r>
        </a:p>
      </dsp:txBody>
      <dsp:txXfrm>
        <a:off x="8130834" y="3882445"/>
        <a:ext cx="1592810" cy="949837"/>
      </dsp:txXfrm>
    </dsp:sp>
    <dsp:sp modelId="{778993BB-A564-4A27-BE27-6F35B5207C7E}">
      <dsp:nvSpPr>
        <dsp:cNvPr id="0" name=""/>
        <dsp:cNvSpPr/>
      </dsp:nvSpPr>
      <dsp:spPr>
        <a:xfrm>
          <a:off x="9929738" y="3685179"/>
          <a:ext cx="1588881" cy="100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C1996-715F-4D35-B8C7-837E3F0911DB}">
      <dsp:nvSpPr>
        <dsp:cNvPr id="0" name=""/>
        <dsp:cNvSpPr/>
      </dsp:nvSpPr>
      <dsp:spPr>
        <a:xfrm>
          <a:off x="10106280" y="3852894"/>
          <a:ext cx="1588881" cy="100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Миокардиты, перикардиты</a:t>
          </a:r>
        </a:p>
      </dsp:txBody>
      <dsp:txXfrm>
        <a:off x="10135831" y="3882445"/>
        <a:ext cx="1529779" cy="9498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D1C99-911D-4C35-8F1A-AB12EB047867}">
      <dsp:nvSpPr>
        <dsp:cNvPr id="0" name=""/>
        <dsp:cNvSpPr/>
      </dsp:nvSpPr>
      <dsp:spPr>
        <a:xfrm>
          <a:off x="2989548" y="68880"/>
          <a:ext cx="2355646" cy="9081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Грипп</a:t>
          </a:r>
        </a:p>
      </dsp:txBody>
      <dsp:txXfrm>
        <a:off x="3016146" y="95478"/>
        <a:ext cx="2302450" cy="854924"/>
      </dsp:txXfrm>
    </dsp:sp>
    <dsp:sp modelId="{8DC9B299-A83F-4439-9D59-91DF6D857C06}">
      <dsp:nvSpPr>
        <dsp:cNvPr id="0" name=""/>
        <dsp:cNvSpPr/>
      </dsp:nvSpPr>
      <dsp:spPr>
        <a:xfrm>
          <a:off x="5530919" y="68880"/>
          <a:ext cx="1995131" cy="9081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COVID</a:t>
          </a:r>
          <a:r>
            <a:rPr lang="ru-RU" sz="3300" kern="1200" dirty="0">
              <a:solidFill>
                <a:schemeClr val="tx1"/>
              </a:solidFill>
            </a:rPr>
            <a:t>-19</a:t>
          </a:r>
        </a:p>
      </dsp:txBody>
      <dsp:txXfrm>
        <a:off x="5557517" y="95478"/>
        <a:ext cx="1941935" cy="854924"/>
      </dsp:txXfrm>
    </dsp:sp>
    <dsp:sp modelId="{0660FB87-BFEB-4A22-9CF2-C71F04247533}">
      <dsp:nvSpPr>
        <dsp:cNvPr id="0" name=""/>
        <dsp:cNvSpPr/>
      </dsp:nvSpPr>
      <dsp:spPr>
        <a:xfrm>
          <a:off x="4779494" y="3928392"/>
          <a:ext cx="681090" cy="68109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6BE8E-3BCE-48AB-BCC4-144B72F11EC8}">
      <dsp:nvSpPr>
        <dsp:cNvPr id="0" name=""/>
        <dsp:cNvSpPr/>
      </dsp:nvSpPr>
      <dsp:spPr>
        <a:xfrm rot="240000">
          <a:off x="3076144" y="3636537"/>
          <a:ext cx="4087790" cy="2858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F3BB-943F-48C2-B8F8-68AB3A51F55A}">
      <dsp:nvSpPr>
        <dsp:cNvPr id="0" name=""/>
        <dsp:cNvSpPr/>
      </dsp:nvSpPr>
      <dsp:spPr>
        <a:xfrm rot="240000">
          <a:off x="5229201" y="2942921"/>
          <a:ext cx="2233603" cy="717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внебольничная пневмония</a:t>
          </a:r>
        </a:p>
      </dsp:txBody>
      <dsp:txXfrm>
        <a:off x="5264238" y="2977958"/>
        <a:ext cx="2163529" cy="647661"/>
      </dsp:txXfrm>
    </dsp:sp>
    <dsp:sp modelId="{C0758A74-D2B6-42C7-B474-769DA7A643EA}">
      <dsp:nvSpPr>
        <dsp:cNvPr id="0" name=""/>
        <dsp:cNvSpPr/>
      </dsp:nvSpPr>
      <dsp:spPr>
        <a:xfrm rot="240000">
          <a:off x="5354376" y="2120987"/>
          <a:ext cx="2101308" cy="726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ОРВИ</a:t>
          </a:r>
        </a:p>
      </dsp:txBody>
      <dsp:txXfrm>
        <a:off x="5389865" y="2156476"/>
        <a:ext cx="2030330" cy="656008"/>
      </dsp:txXfrm>
    </dsp:sp>
    <dsp:sp modelId="{E827A730-28C0-490E-99A1-08F8B2ABB6BC}">
      <dsp:nvSpPr>
        <dsp:cNvPr id="0" name=""/>
        <dsp:cNvSpPr/>
      </dsp:nvSpPr>
      <dsp:spPr>
        <a:xfrm rot="240000">
          <a:off x="5241278" y="1333877"/>
          <a:ext cx="2445559" cy="70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грипп</a:t>
          </a:r>
        </a:p>
      </dsp:txBody>
      <dsp:txXfrm>
        <a:off x="5275591" y="1368190"/>
        <a:ext cx="2376933" cy="634288"/>
      </dsp:txXfrm>
    </dsp:sp>
    <dsp:sp modelId="{B5E55A0D-A923-4019-AE85-C7D47AF9DF21}">
      <dsp:nvSpPr>
        <dsp:cNvPr id="0" name=""/>
        <dsp:cNvSpPr/>
      </dsp:nvSpPr>
      <dsp:spPr>
        <a:xfrm rot="240000">
          <a:off x="2872868" y="2780712"/>
          <a:ext cx="2269448" cy="715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внебольничная пневмония</a:t>
          </a:r>
        </a:p>
      </dsp:txBody>
      <dsp:txXfrm>
        <a:off x="2907783" y="2815627"/>
        <a:ext cx="2199618" cy="645399"/>
      </dsp:txXfrm>
    </dsp:sp>
    <dsp:sp modelId="{0DDBAF2E-35BD-4CC3-8923-D17196EAC2F8}">
      <dsp:nvSpPr>
        <dsp:cNvPr id="0" name=""/>
        <dsp:cNvSpPr/>
      </dsp:nvSpPr>
      <dsp:spPr>
        <a:xfrm rot="240000">
          <a:off x="2828650" y="1970624"/>
          <a:ext cx="2475937" cy="700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ОРВИ</a:t>
          </a:r>
        </a:p>
      </dsp:txBody>
      <dsp:txXfrm>
        <a:off x="2862860" y="2004834"/>
        <a:ext cx="2407517" cy="6323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5F565-027E-4CDC-8453-33E78338B5B2}">
      <dsp:nvSpPr>
        <dsp:cNvPr id="0" name=""/>
        <dsp:cNvSpPr/>
      </dsp:nvSpPr>
      <dsp:spPr>
        <a:xfrm>
          <a:off x="6055832" y="3123013"/>
          <a:ext cx="91440" cy="4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572B4-A1F8-40EE-99F9-D0E9A4BB2ADD}">
      <dsp:nvSpPr>
        <dsp:cNvPr id="0" name=""/>
        <dsp:cNvSpPr/>
      </dsp:nvSpPr>
      <dsp:spPr>
        <a:xfrm>
          <a:off x="4002866" y="1676218"/>
          <a:ext cx="2098685" cy="4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17"/>
              </a:lnTo>
              <a:lnTo>
                <a:pt x="2098685" y="309717"/>
              </a:lnTo>
              <a:lnTo>
                <a:pt x="2098685" y="4544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295B-336D-4CC6-83CB-7DED59221663}">
      <dsp:nvSpPr>
        <dsp:cNvPr id="0" name=""/>
        <dsp:cNvSpPr/>
      </dsp:nvSpPr>
      <dsp:spPr>
        <a:xfrm>
          <a:off x="1909552" y="3123013"/>
          <a:ext cx="91440" cy="4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5D6E5-DEC1-415F-ABC6-05CC8E0D4D52}">
      <dsp:nvSpPr>
        <dsp:cNvPr id="0" name=""/>
        <dsp:cNvSpPr/>
      </dsp:nvSpPr>
      <dsp:spPr>
        <a:xfrm>
          <a:off x="1955272" y="1676218"/>
          <a:ext cx="2047593" cy="454483"/>
        </a:xfrm>
        <a:custGeom>
          <a:avLst/>
          <a:gdLst/>
          <a:ahLst/>
          <a:cxnLst/>
          <a:rect l="0" t="0" r="0" b="0"/>
          <a:pathLst>
            <a:path>
              <a:moveTo>
                <a:pt x="2047593" y="0"/>
              </a:moveTo>
              <a:lnTo>
                <a:pt x="2047593" y="309717"/>
              </a:lnTo>
              <a:lnTo>
                <a:pt x="0" y="309717"/>
              </a:lnTo>
              <a:lnTo>
                <a:pt x="0" y="4544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D997B-C304-44F9-B0EF-980DF7E186AF}">
      <dsp:nvSpPr>
        <dsp:cNvPr id="0" name=""/>
        <dsp:cNvSpPr/>
      </dsp:nvSpPr>
      <dsp:spPr>
        <a:xfrm>
          <a:off x="1955798" y="683906"/>
          <a:ext cx="4094136" cy="992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FDCDA-642E-4D4A-9656-DC2D5DACC0C3}">
      <dsp:nvSpPr>
        <dsp:cNvPr id="0" name=""/>
        <dsp:cNvSpPr/>
      </dsp:nvSpPr>
      <dsp:spPr>
        <a:xfrm>
          <a:off x="2129430" y="848857"/>
          <a:ext cx="4094136" cy="992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Лабораторные методы</a:t>
          </a:r>
        </a:p>
      </dsp:txBody>
      <dsp:txXfrm>
        <a:off x="2158494" y="877921"/>
        <a:ext cx="4036008" cy="934183"/>
      </dsp:txXfrm>
    </dsp:sp>
    <dsp:sp modelId="{64016496-87EF-4C51-8CCB-FD0280A0D7AC}">
      <dsp:nvSpPr>
        <dsp:cNvPr id="0" name=""/>
        <dsp:cNvSpPr/>
      </dsp:nvSpPr>
      <dsp:spPr>
        <a:xfrm>
          <a:off x="673261" y="2130702"/>
          <a:ext cx="2564023" cy="992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EF24F-E46E-49AE-A99C-1E1B3CA78429}">
      <dsp:nvSpPr>
        <dsp:cNvPr id="0" name=""/>
        <dsp:cNvSpPr/>
      </dsp:nvSpPr>
      <dsp:spPr>
        <a:xfrm>
          <a:off x="846893" y="2295653"/>
          <a:ext cx="2564023" cy="992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Прямые</a:t>
          </a:r>
        </a:p>
      </dsp:txBody>
      <dsp:txXfrm>
        <a:off x="875957" y="2324717"/>
        <a:ext cx="2505895" cy="934183"/>
      </dsp:txXfrm>
    </dsp:sp>
    <dsp:sp modelId="{9657FAF4-ABCF-4BAD-A5F2-54FD4BEE8A12}">
      <dsp:nvSpPr>
        <dsp:cNvPr id="0" name=""/>
        <dsp:cNvSpPr/>
      </dsp:nvSpPr>
      <dsp:spPr>
        <a:xfrm>
          <a:off x="4536" y="3577497"/>
          <a:ext cx="3901471" cy="992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22B5A-D053-4EDB-98DD-1A5C20658F35}">
      <dsp:nvSpPr>
        <dsp:cNvPr id="0" name=""/>
        <dsp:cNvSpPr/>
      </dsp:nvSpPr>
      <dsp:spPr>
        <a:xfrm>
          <a:off x="178169" y="3742448"/>
          <a:ext cx="3901471" cy="992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выделение возбудителя инфекции, обнаружение генома или антигенов возбудителя</a:t>
          </a:r>
        </a:p>
      </dsp:txBody>
      <dsp:txXfrm>
        <a:off x="207233" y="3771512"/>
        <a:ext cx="3843343" cy="934183"/>
      </dsp:txXfrm>
    </dsp:sp>
    <dsp:sp modelId="{FE77A932-189A-46B8-8275-6FBB5AD3C2D9}">
      <dsp:nvSpPr>
        <dsp:cNvPr id="0" name=""/>
        <dsp:cNvSpPr/>
      </dsp:nvSpPr>
      <dsp:spPr>
        <a:xfrm>
          <a:off x="4870632" y="2130702"/>
          <a:ext cx="2461838" cy="992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6204F-9567-4FEE-9B4A-B4BDB84D5C52}">
      <dsp:nvSpPr>
        <dsp:cNvPr id="0" name=""/>
        <dsp:cNvSpPr/>
      </dsp:nvSpPr>
      <dsp:spPr>
        <a:xfrm>
          <a:off x="5044265" y="2295653"/>
          <a:ext cx="2461838" cy="992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Косвенные</a:t>
          </a:r>
        </a:p>
      </dsp:txBody>
      <dsp:txXfrm>
        <a:off x="5073329" y="2324717"/>
        <a:ext cx="2403710" cy="934183"/>
      </dsp:txXfrm>
    </dsp:sp>
    <dsp:sp modelId="{1659F146-EF9F-4C3A-9A27-C7246DF53991}">
      <dsp:nvSpPr>
        <dsp:cNvPr id="0" name=""/>
        <dsp:cNvSpPr/>
      </dsp:nvSpPr>
      <dsp:spPr>
        <a:xfrm>
          <a:off x="4253274" y="3577497"/>
          <a:ext cx="3696555" cy="992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12CFD-211C-4099-B3AE-32F250BB88F9}">
      <dsp:nvSpPr>
        <dsp:cNvPr id="0" name=""/>
        <dsp:cNvSpPr/>
      </dsp:nvSpPr>
      <dsp:spPr>
        <a:xfrm>
          <a:off x="4426907" y="3742448"/>
          <a:ext cx="3696555" cy="992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обнаружение специфических антител к возбудителю</a:t>
          </a:r>
        </a:p>
      </dsp:txBody>
      <dsp:txXfrm>
        <a:off x="4455971" y="3771512"/>
        <a:ext cx="3638427" cy="934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03DCD-31F1-F110-CA7A-3A13AFA1F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BD07F2-6324-C43A-227B-CC6F34168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98D90-3564-74BD-C5CC-935D4828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7D45F-7CC7-FAC3-15D1-08037E90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C0F7CB-FD50-0A56-B573-882D37F8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7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7FDB8-C1AA-C902-5EC9-5C89ECD8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5FD1ED-F030-4941-2116-0E4B14153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DA0E25-6818-C072-6BCD-E3EC5404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EB2DA-2FCA-AE33-02EC-EF099DF2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0B193-32F0-FDAD-6C02-3609BC63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2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75F566-4F46-1893-D544-8FA528EBB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FFAA18-70D8-B495-BDD9-57B156C2C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65EB1-51CC-A2AE-8B40-548FC95A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C3336-0EA1-A21F-7892-F7999AB2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DFB44-2191-648B-A393-AB865077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1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A20B3-8510-53C1-59E3-939AAB5A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5790B-8415-F316-DE2B-A705729C1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4CE54-613C-7FA7-E65E-85E8705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687989-853E-2FE2-1CE5-C49991E0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717FE-CE70-EE8B-2E72-9E0C35D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2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D80E8-2990-2ACF-F2AC-2E40EEF4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14649-7ECC-1C49-D8BC-F5EB1497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53546-26FB-643D-B03D-A4B096B3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29657-6AC9-5D11-5560-218A680F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5A558-020E-C0A0-F62E-53DD034E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7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A6D3D-64BD-35EC-16C3-C0A97D2F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0623D-0FB3-41D5-9ED2-744C7961B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964D6-2814-3BE9-72B7-5BE56BE62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0BC7B2-470A-E692-4846-28E97F4F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EE883C-45DC-CC9D-E394-09493EEE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B00AA4-7F08-51CE-F6CC-C05406EB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7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7F605-DAA5-39BE-FBEB-DDAF4051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B4D0E-7D0E-9881-6C92-A5B1CC027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202450-236F-1F43-AA0E-416631AAA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F35BA9-8620-334D-9B3C-E7D7A18D7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787725-D4C3-8FA0-3132-6F2591F8C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7F112E-7A44-2E7D-5A3E-17F34ED0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441721-E151-75D1-4AE5-221547E7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EE93C7-1550-E6D6-E76D-88AABBDE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6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EA5FF-22D3-5B16-587A-FF46D2F9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E2DCD9-116F-F070-BEA9-64057C86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644AFF-9550-6C1B-1555-270D5344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1EAA89-70C0-B8D6-D153-AAE5CD06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0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CD55E9-41AA-7BB4-B3FE-7FB6AE4C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34A310-94C3-ED88-D189-66C84B2A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828D16-B6F1-BD31-685F-E9968A0E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D7156-D14A-5D60-3D10-7F59AFBB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CD13E-A75F-D08F-6F9F-CDD65439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95EF5E-E226-C2CD-EE40-E55C3472E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3A172-1BCC-F8EB-B5EE-DEC373BF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CABE0-1A73-E298-C09B-94B59455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6EC83B-80F1-822A-DEF2-BCC9BCBF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006DB-C077-E4EF-70E4-A4DCF0CB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9B5B30-30F4-8C5C-B9C4-16F1FB93C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21380B-E0F4-0324-DE65-25E543A5E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A3B2F-CC1C-F52D-CE15-33729D95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A4DDB2-02A9-ECDE-6171-83688CD5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C8345E-D43D-85FF-7275-438B1052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2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89E0D-706B-1060-EAEC-A1BF2581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872D00-AFBB-DEA4-9E30-80C8EC45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F841B-0F03-7331-DC97-147AECD0D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4D1C-B68A-4EC3-842C-4907BBE3991B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A2975-E9CA-F929-9955-DBDE7F96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184926-2CBA-C8F0-E390-9AF05DE94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7A32-9AED-4038-B7DB-81518C7EB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0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98DBB-CED5-0B4A-4E60-876243DE0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3" y="2243667"/>
            <a:ext cx="10100733" cy="1266295"/>
          </a:xfrm>
        </p:spPr>
        <p:txBody>
          <a:bodyPr>
            <a:noAutofit/>
          </a:bodyPr>
          <a:lstStyle/>
          <a:p>
            <a:r>
              <a:rPr lang="ru-RU" sz="4400" b="1" dirty="0"/>
              <a:t>Профилактика гриппа, ОРВИ и COVID-19 в эпидемическом сезоне 2024-2025 годов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A6515-9977-69AC-157E-2CDD52FD7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5733" y="4461932"/>
            <a:ext cx="3742266" cy="108373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err="1"/>
              <a:t>Трипак</a:t>
            </a:r>
            <a:r>
              <a:rPr lang="ru-RU" dirty="0"/>
              <a:t> Инна Васильевна</a:t>
            </a:r>
          </a:p>
          <a:p>
            <a:pPr algn="l"/>
            <a:r>
              <a:rPr lang="ru-RU" dirty="0"/>
              <a:t>преподаватель акушерско-педиатрического отделения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B217AA-32C0-EDB1-159D-CB596589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83" y="59268"/>
            <a:ext cx="1793967" cy="1765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CE92C-5D3A-8B8E-FF66-DBA03E99E411}"/>
              </a:ext>
            </a:extLst>
          </p:cNvPr>
          <p:cNvSpPr txBox="1"/>
          <p:nvPr/>
        </p:nvSpPr>
        <p:spPr>
          <a:xfrm>
            <a:off x="3115733" y="296332"/>
            <a:ext cx="762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Министерство здравоохранения Самарской области</a:t>
            </a:r>
          </a:p>
          <a:p>
            <a:pPr algn="ctr"/>
            <a:r>
              <a:rPr lang="ru-RU" dirty="0"/>
              <a:t>ГБПОУ «Самарский медицинский колледж имени Н. Ляпиной»</a:t>
            </a:r>
          </a:p>
          <a:p>
            <a:pPr algn="ctr"/>
            <a:r>
              <a:rPr lang="ru-RU" dirty="0"/>
              <a:t>Отдел дополнительного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377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59382-7EE3-7FA3-E930-4DB29F6BB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5B4B79-D8E3-2BDA-A54E-0758FBB54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7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0D90E-836C-0AB3-2AAF-4329D155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Определение гриппа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2E8912-2057-9832-B154-74E1551B7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66" y="2421467"/>
            <a:ext cx="10270067" cy="37554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/>
              <a:t>Грипп</a:t>
            </a:r>
            <a:r>
              <a:rPr lang="ru-RU" dirty="0"/>
              <a:t> — острая инфекционная болезнь с аэрозольным механизмом передачи возбудителя, характеризующаяся массовым распространением, кратковременной лихорадкой, интоксикацией и поражением респираторного тракта.</a:t>
            </a:r>
          </a:p>
        </p:txBody>
      </p:sp>
    </p:spTree>
    <p:extLst>
      <p:ext uri="{BB962C8B-B14F-4D97-AF65-F5344CB8AC3E}">
        <p14:creationId xmlns:p14="http://schemas.microsoft.com/office/powerpoint/2010/main" val="20951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7938-7FB2-351D-9983-2F94A4461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ED4959-090C-CA00-6337-AF7AFFA71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F1268-B8B8-899C-273C-0DDB5A2D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Клиника гриппа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166C2-31E4-34B4-8731-179D46B8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2" y="2055813"/>
            <a:ext cx="10447867" cy="41211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Инкубационный период </a:t>
            </a:r>
            <a:r>
              <a:rPr lang="ru-RU" dirty="0"/>
              <a:t>гриппа короткий – от нескольких часов до 1-1,5 суток.</a:t>
            </a:r>
          </a:p>
          <a:p>
            <a:pPr algn="just"/>
            <a:r>
              <a:rPr lang="ru-RU" b="1" dirty="0"/>
              <a:t>Начало болезни острое</a:t>
            </a:r>
            <a:r>
              <a:rPr lang="ru-RU" dirty="0"/>
              <a:t>. Ведущим клиническим симптомом является интоксикация: сильная головная боль, головокружение, боль в глазных яблоках, миалгии, артралгии.</a:t>
            </a:r>
          </a:p>
          <a:p>
            <a:pPr algn="just"/>
            <a:r>
              <a:rPr lang="ru-RU" b="1" dirty="0"/>
              <a:t>Трахеит </a:t>
            </a:r>
            <a:r>
              <a:rPr lang="ru-RU" dirty="0"/>
              <a:t>– один из важных симптомов гриппа. </a:t>
            </a:r>
          </a:p>
          <a:p>
            <a:pPr algn="just"/>
            <a:r>
              <a:rPr lang="ru-RU" b="1" dirty="0"/>
              <a:t>Геморрагический синдром</a:t>
            </a:r>
            <a:r>
              <a:rPr lang="ru-RU" dirty="0"/>
              <a:t>, развивающийся при выраженной интоксикации, проявляется в виде носовых кровотечений, точечных кровоизлияний на коже и слизистых оболочках, микрогематурии.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76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A1BD2C9-FD85-AA38-BCE6-9F388D877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116995"/>
              </p:ext>
            </p:extLst>
          </p:nvPr>
        </p:nvGraphicFramePr>
        <p:xfrm>
          <a:off x="169333" y="533400"/>
          <a:ext cx="11700934" cy="560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09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67418-7748-5A44-A357-AEA0E402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ED3FD1-5A11-382A-C9E6-C0958B6FA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35023-5C15-66CA-2A2C-48692DC2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Определение коронавирусной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7A4F5-B0E8-5ACD-3C0A-11677BC05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Коронавирусная инфекция </a:t>
            </a:r>
            <a:r>
              <a:rPr lang="ru-RU" dirty="0"/>
              <a:t>— это группа острых инфекционных заболеваний, вызываемых различными типами коронавирусов.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Характеризуется синдромами</a:t>
            </a:r>
            <a:r>
              <a:rPr lang="ru-RU" dirty="0"/>
              <a:t>:</a:t>
            </a:r>
          </a:p>
          <a:p>
            <a:r>
              <a:rPr lang="ru-RU" dirty="0"/>
              <a:t>общей инфекционной интоксикации,</a:t>
            </a:r>
          </a:p>
          <a:p>
            <a:r>
              <a:rPr lang="ru-RU" dirty="0"/>
              <a:t>поражения респираторного тракта, в основном верхних и средних его отделов — носа, глотки, гортани, трахеи и бронхов.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90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772B5-395A-A608-50D4-952256C00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8864E3-BAC8-01AF-685B-47AC2F13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48D5D-A95B-5A3E-0EEB-746B158A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33400"/>
            <a:ext cx="10710333" cy="1157288"/>
          </a:xfrm>
        </p:spPr>
        <p:txBody>
          <a:bodyPr/>
          <a:lstStyle/>
          <a:p>
            <a:r>
              <a:rPr lang="ru-RU" b="1" dirty="0"/>
              <a:t>Симптомы новой коронавирусной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89D5B-5782-9744-E3A6-813F45039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266" y="2463799"/>
            <a:ext cx="10024533" cy="3713163"/>
          </a:xfrm>
        </p:spPr>
        <p:txBody>
          <a:bodyPr/>
          <a:lstStyle/>
          <a:p>
            <a:r>
              <a:rPr lang="ru-RU" dirty="0"/>
              <a:t>повышение температуры тела,</a:t>
            </a:r>
          </a:p>
          <a:p>
            <a:r>
              <a:rPr lang="ru-RU" dirty="0"/>
              <a:t>кашель (сухой или с небольшим количеством мокроты),</a:t>
            </a:r>
          </a:p>
          <a:p>
            <a:r>
              <a:rPr lang="ru-RU" dirty="0"/>
              <a:t>одышка,</a:t>
            </a:r>
          </a:p>
          <a:p>
            <a:r>
              <a:rPr lang="ru-RU" dirty="0"/>
              <a:t>общая слабость и утомляемость,</a:t>
            </a:r>
          </a:p>
          <a:p>
            <a:r>
              <a:rPr lang="ru-RU" dirty="0"/>
              <a:t>ощущение заложенности в грудной клетке,</a:t>
            </a:r>
          </a:p>
          <a:p>
            <a:r>
              <a:rPr lang="ru-RU" dirty="0"/>
              <a:t>боль в горле, насморк, снижение обоняния и вкуса.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11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C1FC8-DE81-526C-4FA5-98234BD4A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298F88-3316-1E31-9D63-296C2038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81695-B19B-4033-78C8-10819349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Штаммы коронавируса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D7179-5E5B-E7BF-6D91-6CFCDAB36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277533"/>
            <a:ext cx="11040534" cy="40978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В настоящее время в мире распространены пять основных штаммов коронавируса, все произошли от омикрона.</a:t>
            </a:r>
          </a:p>
          <a:p>
            <a:pPr algn="just"/>
            <a:r>
              <a:rPr lang="ru-RU" b="1" dirty="0"/>
              <a:t>Омикрон</a:t>
            </a:r>
            <a:r>
              <a:rPr lang="ru-RU" dirty="0"/>
              <a:t> — вариант коронавируса, впервые зафиксированный в 2021 году. Омикрон отличается быстрым заражением, но более легким течением болезни, чем при вариантах «Альфа» и «Дельта», которые были распространены в начале пандемии. </a:t>
            </a:r>
          </a:p>
          <a:p>
            <a:pPr algn="just"/>
            <a:r>
              <a:rPr lang="ru-RU" b="1" dirty="0"/>
              <a:t>XEC</a:t>
            </a:r>
            <a:r>
              <a:rPr lang="ru-RU" dirty="0"/>
              <a:t> — новый штамм коронавируса, который обладает высокой степенью </a:t>
            </a:r>
            <a:r>
              <a:rPr lang="ru-RU" dirty="0" err="1"/>
              <a:t>трансмиссивности</a:t>
            </a:r>
            <a:r>
              <a:rPr lang="ru-RU" dirty="0"/>
              <a:t> — способности передаваться от одного человека другому. Впервые XEC обнаружили в Германии в июне 2024 года. </a:t>
            </a:r>
          </a:p>
        </p:txBody>
      </p:sp>
    </p:spTree>
    <p:extLst>
      <p:ext uri="{BB962C8B-B14F-4D97-AF65-F5344CB8AC3E}">
        <p14:creationId xmlns:p14="http://schemas.microsoft.com/office/powerpoint/2010/main" val="178581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09A45-79C1-E782-E610-E301D3848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AEEBB-8C21-4E94-7E62-CE9FDC080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DE06-81E7-4F69-28D2-2FEA9B47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Группы риска по заболеваемости гриппом и коронавирусной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B3E612-5466-7C9D-0853-A40734CE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8"/>
            <a:ext cx="105156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дети,</a:t>
            </a:r>
          </a:p>
          <a:p>
            <a:pPr algn="just"/>
            <a:r>
              <a:rPr lang="ru-RU" dirty="0"/>
              <a:t>лица старше 60 лет,</a:t>
            </a:r>
          </a:p>
          <a:p>
            <a:pPr algn="just"/>
            <a:r>
              <a:rPr lang="ru-RU" dirty="0"/>
              <a:t>лица с хроническими заболеваниями легких (бронхиальная астма, хроническая обструктивная болезнь легких), с хроническими заболеваниями сердечно-сосудистой системы (врожденные пороки сердца, ишемическая болезнь сердца, сердечная недостаточность),</a:t>
            </a:r>
          </a:p>
          <a:p>
            <a:pPr algn="just"/>
            <a:r>
              <a:rPr lang="ru-RU" dirty="0"/>
              <a:t>беременные женщины,</a:t>
            </a:r>
          </a:p>
          <a:p>
            <a:pPr algn="just"/>
            <a:r>
              <a:rPr lang="ru-RU" dirty="0"/>
              <a:t>медицинские работники,</a:t>
            </a:r>
          </a:p>
          <a:p>
            <a:pPr algn="just"/>
            <a:r>
              <a:rPr lang="ru-RU" dirty="0"/>
              <a:t>работники общественного транспорта, предприятий общественного 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9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23A7C-80D9-628B-CF3D-2B9D27BC1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005C5-9318-CB58-97BE-B43C9BF0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Лабораторное обследование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7F81163-A99D-FDED-2211-0A67EB431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854674"/>
              </p:ext>
            </p:extLst>
          </p:nvPr>
        </p:nvGraphicFramePr>
        <p:xfrm>
          <a:off x="838200" y="1498600"/>
          <a:ext cx="10515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Курсор">
            <a:extLst>
              <a:ext uri="{FF2B5EF4-FFF2-40B4-BE49-F238E27FC236}">
                <a16:creationId xmlns:a16="http://schemas.microsoft.com/office/drawing/2014/main" id="{28CD72EC-794D-8933-D550-671E3AD15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0534" y="2641600"/>
            <a:ext cx="787400" cy="787400"/>
          </a:xfrm>
          <a:prstGeom prst="rect">
            <a:avLst/>
          </a:prstGeom>
        </p:spPr>
      </p:pic>
      <p:pic>
        <p:nvPicPr>
          <p:cNvPr id="11" name="Рисунок 10" descr="Курсор">
            <a:extLst>
              <a:ext uri="{FF2B5EF4-FFF2-40B4-BE49-F238E27FC236}">
                <a16:creationId xmlns:a16="http://schemas.microsoft.com/office/drawing/2014/main" id="{6F2A9924-9CFB-E411-0023-8C946F569E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9600" y="2151063"/>
            <a:ext cx="914400" cy="9144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уг, искусство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EC66873E-136A-EC47-14DD-7B972E6630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494" y="2334251"/>
            <a:ext cx="2814108" cy="20466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7E53EED-D3FD-1890-FE47-2253EC305B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4619" y="2608263"/>
            <a:ext cx="3397381" cy="19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E40A39D-4ADA-E553-86A1-B2F00D2B2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2642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433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D8044-A25A-A633-72C8-6E244E456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C881F5-F3FF-290E-BDA8-A2E0576C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E8668-B931-80DB-ACDA-2979CDC7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Молекулярно-генетический метод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38938-065E-B154-3241-A86BB03EF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133"/>
            <a:ext cx="10515600" cy="3924830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b="1" dirty="0"/>
              <a:t>ПЦР </a:t>
            </a:r>
            <a:r>
              <a:rPr lang="ru-RU" dirty="0"/>
              <a:t>наиболее эффективный метод, который позволяет обнаружить нуклеиновые кислоты вируса в среднем до 7 дней, и максимум – до 2 недель от начала заболевания. </a:t>
            </a:r>
          </a:p>
          <a:p>
            <a:pPr marL="0" indent="0" algn="just">
              <a:buNone/>
            </a:pPr>
            <a:r>
              <a:rPr lang="ru-RU" dirty="0"/>
              <a:t>Результаты получают в течение 4-6 часов после представления образца.</a:t>
            </a:r>
          </a:p>
        </p:txBody>
      </p:sp>
    </p:spTree>
    <p:extLst>
      <p:ext uri="{BB962C8B-B14F-4D97-AF65-F5344CB8AC3E}">
        <p14:creationId xmlns:p14="http://schemas.microsoft.com/office/powerpoint/2010/main" val="32248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AF7FFE-F1EE-DCA0-E438-C5A543E4C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733" y="3522133"/>
            <a:ext cx="4222044" cy="23749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C7D8BE2-7ACC-9947-2637-30010499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Грипп, ОРВИ, COVID-19 </a:t>
            </a:r>
            <a:r>
              <a:rPr lang="ru-RU" dirty="0"/>
              <a:t>– острые респираторные вирусные инфекции,  которые имеют всемирное распространение, поражают все возрастные группы людей и находятся на первом месте по числу ежегодной заболеваемости людей.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E46D6-CA7D-A016-F898-7C52100E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Определение </a:t>
            </a:r>
          </a:p>
        </p:txBody>
      </p:sp>
    </p:spTree>
    <p:extLst>
      <p:ext uri="{BB962C8B-B14F-4D97-AF65-F5344CB8AC3E}">
        <p14:creationId xmlns:p14="http://schemas.microsoft.com/office/powerpoint/2010/main" val="11420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CAF8B-FAB6-8B52-28E8-D5E13978F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9E7176-6A7F-356A-13B7-6A2871A93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9C481-0342-9C5D-58AD-DAB233CC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Показания для госпитализации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A280F-F9F8-E51E-A0E6-90F03DD49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Рекомендуется госпитализировать больных:</a:t>
            </a:r>
          </a:p>
          <a:p>
            <a:pPr algn="just"/>
            <a:r>
              <a:rPr lang="ru-RU" dirty="0"/>
              <a:t>с тяжелым и среднетяжелым течением гриппа, ковида и ОРВИ;</a:t>
            </a:r>
          </a:p>
          <a:p>
            <a:pPr algn="just"/>
            <a:r>
              <a:rPr lang="ru-RU" dirty="0"/>
              <a:t>проживающих в общежитиях и в условиях с неблагоприятными факторами жилой среды;</a:t>
            </a:r>
          </a:p>
          <a:p>
            <a:pPr algn="just"/>
            <a:r>
              <a:rPr lang="ru-RU" dirty="0"/>
              <a:t>из группы риска развития неблагоприятного течения болезни. </a:t>
            </a:r>
          </a:p>
          <a:p>
            <a:pPr marL="0" indent="0" algn="just">
              <a:buNone/>
            </a:pPr>
            <a:r>
              <a:rPr lang="ru-RU" dirty="0"/>
              <a:t>В направление на госпитализацию больных с подозрением на грипп указывают наличие профилактической прививки против гриппа, актуальной для текущего эпидемического сезона.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35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97142-91D4-B6F5-28C5-26EDC4838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FF4FF-CAB3-B13A-6818-A6AC2B6EF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DAD0B-1254-F286-7FB6-61EFB5DC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Группы, подлежащие вакцинации от гриппа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389EDE-7C60-19D0-30C7-E03500C9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лица старше 60 лет;</a:t>
            </a:r>
          </a:p>
          <a:p>
            <a:r>
              <a:rPr lang="ru-RU" dirty="0"/>
              <a:t>лица, страдающие заболеваниями эндокринной системы, нарушениями обмена веществ, болезнями системы кровообращения, хроническими заболеваниями дыхательной системы , хроническими заболеваниями печени и почек;</a:t>
            </a:r>
          </a:p>
          <a:p>
            <a:r>
              <a:rPr lang="ru-RU" dirty="0"/>
              <a:t>женщины во 2-м и 3-м триместре беременности;</a:t>
            </a:r>
          </a:p>
          <a:p>
            <a:r>
              <a:rPr lang="ru-RU" dirty="0"/>
              <a:t>лица, часто болеющие острыми респираторными вирусными заболеваниями;</a:t>
            </a:r>
          </a:p>
          <a:p>
            <a:r>
              <a:rPr lang="ru-RU" dirty="0"/>
              <a:t>дети старше 6 месяцев, дети, посещающие дошкольные образовательные организации и находящиеся в организациях с постоянным пребыванием (детские дома, дома ребенка);</a:t>
            </a:r>
          </a:p>
          <a:p>
            <a:r>
              <a:rPr lang="ru-RU" dirty="0"/>
              <a:t>школьники, студенты;</a:t>
            </a:r>
          </a:p>
          <a:p>
            <a:r>
              <a:rPr lang="ru-RU" dirty="0"/>
              <a:t>медицинские работники, работники сферы обслуживания, транспорта, учебных заведений.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300" i="1" dirty="0"/>
              <a:t>                                                                                                    Приказ Минздрава России от 06.12.2021 № 1122н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759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53BA2-7460-9CC0-00E6-A65A9B135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DB1C3B-6BDE-5AD9-15CB-4F77D435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533C0-E83A-2EFF-AFF2-E50E2EE0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Вакцины против гриппа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D65D9-A394-AC1E-4979-8C9B7E7A1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Решением ВОЗ от 22 февраля 2018 года впервые установлено, что базовым типом вакцины для профилактики гриппа является четырехвалентная вакцина, включающая в себя следующие подтипы вируса гриппа: А H1N1, А H3N2 и две линии В.</a:t>
            </a:r>
          </a:p>
          <a:p>
            <a:pPr algn="just"/>
            <a:r>
              <a:rPr lang="ru-RU" dirty="0"/>
              <a:t>В Российской Федерации проводится вакцинация инактивированными вакцинами. Состав вакцин меняется каждый год. </a:t>
            </a:r>
          </a:p>
        </p:txBody>
      </p:sp>
    </p:spTree>
    <p:extLst>
      <p:ext uri="{BB962C8B-B14F-4D97-AF65-F5344CB8AC3E}">
        <p14:creationId xmlns:p14="http://schemas.microsoft.com/office/powerpoint/2010/main" val="82049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63B5-2203-81D3-079A-8C4E83A8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926876-8E34-4C9C-D302-FD75FAC4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E3FC6-05FB-2D37-B61A-4F28C8D5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47FD-CE0B-1428-3206-E5C5ACBB4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303867"/>
            <a:ext cx="10888133" cy="48598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Приказом Минздрава России от 12.12.2023 № 677н внесены </a:t>
            </a:r>
            <a:r>
              <a:rPr lang="ru-RU" b="1" dirty="0"/>
              <a:t>изменения в приказ Минздрава России от 06.12.2021 № 1122н </a:t>
            </a:r>
            <a:r>
              <a:rPr lang="ru-RU" dirty="0"/>
              <a:t>«Об утверждении национального календаря профилактических прививок, календаря профилактических прививок по эпидемическим показаниям и порядка проведения профилактических прививок».</a:t>
            </a:r>
          </a:p>
          <a:p>
            <a:pPr algn="just"/>
            <a:r>
              <a:rPr lang="ru-RU" dirty="0"/>
              <a:t> С 1 сентября 2024 года обязательная вакцинация от ковид отменена для работников медицинских и образовательных учреждений. </a:t>
            </a:r>
          </a:p>
          <a:p>
            <a:pPr algn="just"/>
            <a:r>
              <a:rPr lang="ru-RU" dirty="0"/>
              <a:t>Сокращен перечень категорий граждан, подлежащих вакцинации против коронавирусной инфекции.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98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ABD34-AE90-9577-AF23-45788E595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9FB9F-0936-358A-4E67-5AD6A139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59521-E710-65E2-ECF5-E90C79FA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Группы, подлежащие вакцинации от ковид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37CFB3-3368-D270-D758-2DC60BAD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Рекомендуется </a:t>
            </a:r>
            <a:r>
              <a:rPr lang="ru-RU" b="1" dirty="0"/>
              <a:t>вакцинация против коронавируса</a:t>
            </a:r>
            <a:r>
              <a:rPr lang="ru-RU" dirty="0"/>
              <a:t>, вызванного SARS-CoV-2, для следующих категорий граждан: </a:t>
            </a:r>
          </a:p>
          <a:p>
            <a:pPr algn="just"/>
            <a:r>
              <a:rPr lang="ru-RU" dirty="0"/>
              <a:t>лица старше 18 лет, которые ранее не болели и/или не были вакцинированы; </a:t>
            </a:r>
          </a:p>
          <a:p>
            <a:pPr algn="just"/>
            <a:r>
              <a:rPr lang="ru-RU" dirty="0"/>
              <a:t>граждане в возрасте 60 лет и выше; </a:t>
            </a:r>
          </a:p>
          <a:p>
            <a:pPr algn="just"/>
            <a:r>
              <a:rPr lang="ru-RU" dirty="0"/>
              <a:t>люди с хроническими заболеваниями дыхательной системы, туберкулезом, сердечно-сосудистыми патологиями, диабетом и ожирением; </a:t>
            </a:r>
          </a:p>
          <a:p>
            <a:pPr algn="just"/>
            <a:r>
              <a:rPr lang="ru-RU" dirty="0"/>
              <a:t>пациенты с первичными или вторичными иммунодефицитами, включая ВИЧ и аутоиммунные заболевания.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1900" i="1" dirty="0"/>
              <a:t>                                                                                                 Приказ Минздрава России от 06.12.2021 № 1122н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15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879BA-16CB-3331-F679-15098CA0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172E38-8C01-F646-885D-79EA8DF6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8589B-AB2F-E97B-2CBE-C7E35F0A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Вакцины против ковид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9F92CBA-342B-3AB6-6DAB-1547403F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/>
          <a:p>
            <a:pPr algn="just"/>
            <a:r>
              <a:rPr lang="ru-RU" dirty="0"/>
              <a:t>На сегодняшний день доступно несколько зарегистрированных вакцин, каждая из которых обладает своей эффективностью и особенностями применения.</a:t>
            </a:r>
          </a:p>
          <a:p>
            <a:pPr algn="just"/>
            <a:r>
              <a:rPr lang="ru-RU" dirty="0"/>
              <a:t>По словам директора НИЦ эпидемиологии и микробиологии имени Гамалеи Александра Гинцбурга обновленная версия вакцины «Спутник» продолжает демонстрировать высокую эффективность против всех активно циркулирующих штаммов коронавируса. </a:t>
            </a:r>
          </a:p>
        </p:txBody>
      </p:sp>
    </p:spTree>
    <p:extLst>
      <p:ext uri="{BB962C8B-B14F-4D97-AF65-F5344CB8AC3E}">
        <p14:creationId xmlns:p14="http://schemas.microsoft.com/office/powerpoint/2010/main" val="271094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9B7B1B-8E70-8206-2345-BE7EF18AB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A0A58F-2332-C972-4E73-8881D8B35363}"/>
              </a:ext>
            </a:extLst>
          </p:cNvPr>
          <p:cNvSpPr txBox="1"/>
          <p:nvPr/>
        </p:nvSpPr>
        <p:spPr>
          <a:xfrm>
            <a:off x="982133" y="1464733"/>
            <a:ext cx="1043093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Постановление Главного государственного санитарного врача Российской Федерации от 17.06.2024 № 7 «О мероприятиях по профилактике гриппа, острых респираторных вирусных инфекций и новой коронавирусной инфекции (COVID-19) в эпидемическом сезоне 2024-2025 годов»</a:t>
            </a:r>
          </a:p>
          <a:p>
            <a:pPr algn="just"/>
            <a:endParaRPr lang="ru-RU" sz="2400" b="1" dirty="0"/>
          </a:p>
          <a:p>
            <a:pPr algn="just"/>
            <a:r>
              <a:rPr lang="ru-RU" dirty="0"/>
              <a:t> </a:t>
            </a:r>
            <a:r>
              <a:rPr lang="ru-RU" sz="2000" dirty="0"/>
              <a:t>Обеспечение проведения прививочной кампании против гриппа в осенний период 2024 года с охватом до 60% от численности населения субъекта Российской Федерации, в том числе не менее 75% от численности лиц из групп риска, предусмотренных национальным календарем, включая лиц, работающих в организациях птицеводства и свиноводства, сотрудников зоопарков, имеющих контакт с птицей, свиньями, лиц, осуществляющих разведение домашней птицы, свиней для реализации населению.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709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2BA0A-6702-8E22-600D-FBB561EA0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37321E-2C2A-68AF-ED8C-5DC499D86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94053-2712-7D46-92D2-B922FE1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79927F9-1DD0-BADE-3939-212EF68C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9467"/>
            <a:ext cx="10515600" cy="3247496"/>
          </a:xfrm>
        </p:spPr>
        <p:txBody>
          <a:bodyPr/>
          <a:lstStyle/>
          <a:p>
            <a:pPr algn="just"/>
            <a:r>
              <a:rPr lang="ru-RU" dirty="0"/>
              <a:t>Вакцинация против гриппа и коронавируса является одним из самых эффективных методов профилактики этих заболеваний.</a:t>
            </a:r>
          </a:p>
          <a:p>
            <a:pPr algn="just"/>
            <a:r>
              <a:rPr lang="ru-RU" dirty="0"/>
              <a:t> Прививки помогают значительно снизить риск заражения и уменьшить вероятность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val="3978113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3F826-C71B-304A-CEC4-67F79B3C0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87A9C1F2-7272-1223-3DD4-B7829D5B9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51267" cy="68913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78879-2865-97BD-7891-F4FA3CF9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267"/>
            <a:ext cx="10515600" cy="310726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6398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7BE203F-4126-1F54-491B-D3D21CE16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0482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117E3EA-8C04-3C4D-18D3-A07E14FE4278}"/>
              </a:ext>
            </a:extLst>
          </p:cNvPr>
          <p:cNvCxnSpPr/>
          <p:nvPr/>
        </p:nvCxnSpPr>
        <p:spPr>
          <a:xfrm>
            <a:off x="4394200" y="22606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2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D379A84-02C1-CA3A-9F3D-CBDF9C219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320108"/>
              </p:ext>
            </p:extLst>
          </p:nvPr>
        </p:nvGraphicFramePr>
        <p:xfrm>
          <a:off x="1032933" y="922867"/>
          <a:ext cx="9948334" cy="521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73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0CF6AA-40EC-5484-AB21-E6751E66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A7F8AE-278E-54BA-BC39-9ECE48972787}"/>
              </a:ext>
            </a:extLst>
          </p:cNvPr>
          <p:cNvSpPr txBox="1"/>
          <p:nvPr/>
        </p:nvSpPr>
        <p:spPr>
          <a:xfrm>
            <a:off x="2514600" y="1176866"/>
            <a:ext cx="65531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Коронавирусы и вирусы гриппа </a:t>
            </a:r>
            <a:r>
              <a:rPr lang="ru-RU" sz="2800" dirty="0"/>
              <a:t>обладают способностью менять свою структуру и мутировавший вирус, способен поражать человека вновь.</a:t>
            </a:r>
          </a:p>
          <a:p>
            <a:pPr algn="ctr"/>
            <a:r>
              <a:rPr lang="ru-RU" sz="2800" dirty="0"/>
              <a:t>Скорость изменчивости SARS-CoV-2 сравнима  со скоростью изменчивости сезонных  вирусов, но в то же время она ниже, чем у гриппа. </a:t>
            </a:r>
          </a:p>
        </p:txBody>
      </p:sp>
    </p:spTree>
    <p:extLst>
      <p:ext uri="{BB962C8B-B14F-4D97-AF65-F5344CB8AC3E}">
        <p14:creationId xmlns:p14="http://schemas.microsoft.com/office/powerpoint/2010/main" val="398179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4DDBE-B1F2-398D-CAD2-5F2D291DC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58B6F-AC98-9077-904E-ED376A0F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Пути передачи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AC32E1C-D5E6-6B84-4822-4C8E0DCD1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4494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36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3DFF53-E256-FA80-4E52-E1658CDBB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90445-BA10-BD64-94DE-955019EB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Определение ОРВИ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DF0DC-F592-D5F4-18F6-E210D36D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67" y="1828799"/>
            <a:ext cx="10075332" cy="43481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Острая респираторная вирусная инфекция (ОРВИ) </a:t>
            </a:r>
            <a:r>
              <a:rPr lang="ru-RU" dirty="0"/>
              <a:t>– острое инфекционное заболевание респираторного тракта, проявляющееся воспалением верхних дыхательных путей, в большинстве случаев завершающееся спонтанным выздоровлением. </a:t>
            </a:r>
          </a:p>
          <a:p>
            <a:pPr marL="0" indent="0" algn="just">
              <a:buNone/>
            </a:pPr>
            <a:r>
              <a:rPr lang="ru-RU" b="1" dirty="0"/>
              <a:t>Характерны:</a:t>
            </a:r>
          </a:p>
          <a:p>
            <a:pPr algn="just"/>
            <a:r>
              <a:rPr lang="ru-RU" dirty="0"/>
              <a:t>катаральные симптомы,</a:t>
            </a:r>
          </a:p>
          <a:p>
            <a:pPr algn="just"/>
            <a:r>
              <a:rPr lang="ru-RU" dirty="0"/>
              <a:t>признаки общей интоксикации,</a:t>
            </a:r>
          </a:p>
          <a:p>
            <a:pPr algn="just"/>
            <a:r>
              <a:rPr lang="ru-RU" dirty="0"/>
              <a:t>лихорадка.</a:t>
            </a:r>
          </a:p>
        </p:txBody>
      </p:sp>
    </p:spTree>
    <p:extLst>
      <p:ext uri="{BB962C8B-B14F-4D97-AF65-F5344CB8AC3E}">
        <p14:creationId xmlns:p14="http://schemas.microsoft.com/office/powerpoint/2010/main" val="101368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щетка&#10;&#10;Автоматически созданное описание">
            <a:extLst>
              <a:ext uri="{FF2B5EF4-FFF2-40B4-BE49-F238E27FC236}">
                <a16:creationId xmlns:a16="http://schemas.microsoft.com/office/drawing/2014/main" id="{BE2D5F4D-B337-8B28-D5AF-5DE2036A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304800"/>
            <a:ext cx="2883275" cy="172878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74CDB98-3C2B-04A2-25CB-8B4CA042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3733800"/>
            <a:ext cx="2633133" cy="2633133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4FC565E5-2BD9-FC50-0FD7-2D17ECB07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62463"/>
              </p:ext>
            </p:extLst>
          </p:nvPr>
        </p:nvGraphicFramePr>
        <p:xfrm>
          <a:off x="414867" y="143933"/>
          <a:ext cx="11142133" cy="648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218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AC9DC-CA14-3499-D577-5B3D4C674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35F3F2-484E-13EF-93D3-B2EE59BD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7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ADDF5-9E72-9A3A-8775-7D0D1D46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Клинические проявления ОРВИ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3D3DC-03D7-FE5D-29E2-51A84316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умеренная или слабая интоксикация;</a:t>
            </a:r>
          </a:p>
          <a:p>
            <a:pPr algn="just"/>
            <a:r>
              <a:rPr lang="ru-RU" dirty="0"/>
              <a:t>субфебрильная температура тела;</a:t>
            </a:r>
          </a:p>
          <a:p>
            <a:pPr algn="just"/>
            <a:r>
              <a:rPr lang="ru-RU" dirty="0"/>
              <a:t>головная боль небольшая или отсутствует;</a:t>
            </a:r>
          </a:p>
          <a:p>
            <a:pPr algn="just"/>
            <a:r>
              <a:rPr lang="ru-RU" dirty="0"/>
              <a:t>редко миалгия, артралгия, боль в области глазниц;</a:t>
            </a:r>
          </a:p>
          <a:p>
            <a:pPr algn="just"/>
            <a:r>
              <a:rPr lang="ru-RU" dirty="0"/>
              <a:t>поражение респираторного тракта – ринит, фарингит, ларингит, бронхит;</a:t>
            </a:r>
          </a:p>
          <a:p>
            <a:pPr algn="just"/>
            <a:r>
              <a:rPr lang="ru-RU" dirty="0"/>
              <a:t>кашель – лающий, грубый, приступообразный или влажный;</a:t>
            </a:r>
          </a:p>
          <a:p>
            <a:pPr algn="just"/>
            <a:r>
              <a:rPr lang="ru-RU" dirty="0"/>
              <a:t>катаральные проявления – выражены (насморк, першение в горле, осиплость голоса);</a:t>
            </a:r>
          </a:p>
          <a:p>
            <a:pPr algn="just"/>
            <a:r>
              <a:rPr lang="ru-RU" dirty="0"/>
              <a:t>инъекция сосудов склер, век, слезотечение, конъюнктивит.</a:t>
            </a:r>
          </a:p>
        </p:txBody>
      </p:sp>
    </p:spTree>
    <p:extLst>
      <p:ext uri="{BB962C8B-B14F-4D97-AF65-F5344CB8AC3E}">
        <p14:creationId xmlns:p14="http://schemas.microsoft.com/office/powerpoint/2010/main" val="4050920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1239</Words>
  <Application>Microsoft Office PowerPoint</Application>
  <PresentationFormat>Широкоэкранный</PresentationFormat>
  <Paragraphs>139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Профилактика гриппа, ОРВИ и COVID-19 в эпидемическом сезоне 2024-2025 годов</vt:lpstr>
      <vt:lpstr>Определение </vt:lpstr>
      <vt:lpstr>Презентация PowerPoint</vt:lpstr>
      <vt:lpstr>Презентация PowerPoint</vt:lpstr>
      <vt:lpstr>Презентация PowerPoint</vt:lpstr>
      <vt:lpstr>Пути передачи</vt:lpstr>
      <vt:lpstr>Определение ОРВИ</vt:lpstr>
      <vt:lpstr>Презентация PowerPoint</vt:lpstr>
      <vt:lpstr>Клинические проявления ОРВИ</vt:lpstr>
      <vt:lpstr>Определение гриппа</vt:lpstr>
      <vt:lpstr>Клиника гриппа</vt:lpstr>
      <vt:lpstr>Презентация PowerPoint</vt:lpstr>
      <vt:lpstr>Определение коронавирусной инфекции</vt:lpstr>
      <vt:lpstr>Симптомы новой коронавирусной инфекции</vt:lpstr>
      <vt:lpstr>Штаммы коронавируса</vt:lpstr>
      <vt:lpstr>Группы риска по заболеваемости гриппом и коронавирусной инфекции</vt:lpstr>
      <vt:lpstr>Лабораторное обследование</vt:lpstr>
      <vt:lpstr>Презентация PowerPoint</vt:lpstr>
      <vt:lpstr>Молекулярно-генетический метод</vt:lpstr>
      <vt:lpstr>Показания для госпитализации</vt:lpstr>
      <vt:lpstr>Группы, подлежащие вакцинации от гриппа</vt:lpstr>
      <vt:lpstr>Вакцины против гриппа</vt:lpstr>
      <vt:lpstr>Презентация PowerPoint</vt:lpstr>
      <vt:lpstr>Группы, подлежащие вакцинации от ковид</vt:lpstr>
      <vt:lpstr>Вакцины против ковид</vt:lpstr>
      <vt:lpstr>Презентация PowerPoint</vt:lpstr>
      <vt:lpstr>Заключение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Sur PASSly</dc:creator>
  <cp:lastModifiedBy>Sur PASSly</cp:lastModifiedBy>
  <cp:revision>34</cp:revision>
  <dcterms:created xsi:type="dcterms:W3CDTF">2024-10-24T12:35:02Z</dcterms:created>
  <dcterms:modified xsi:type="dcterms:W3CDTF">2024-11-04T09:51:44Z</dcterms:modified>
</cp:coreProperties>
</file>