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6ECD-BEC6-405B-8429-A9DAB8DE9D4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40FE-6D91-46B9-95BE-02DBCF153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98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26ECD-BEC6-405B-8429-A9DAB8DE9D4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C40FE-6D91-46B9-95BE-02DBCF153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29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002060"/>
                </a:solidFill>
                <a:cs typeface="Arial" panose="020B0604020202020204" pitchFamily="34" charset="0"/>
              </a:rPr>
              <a:t>Дезинфекция в медицинской организации: что выбрать, как организовать, когда проверять</a:t>
            </a:r>
            <a:endParaRPr lang="ru-RU" sz="4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82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002060"/>
                </a:solidFill>
              </a:rPr>
              <a:t>Плановая дезинфекция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0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86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66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31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smtClean="0">
                <a:solidFill>
                  <a:srgbClr val="002060"/>
                </a:solidFill>
              </a:rPr>
              <a:t>По эпидемиологическим показаниям 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8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002060"/>
                </a:solidFill>
              </a:rPr>
              <a:t>По санитарно-гигиеническим показаниям 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52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</a:rPr>
              <a:t>Профилактическая дезинфекция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0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</a:rPr>
              <a:t>Профилактическая дезинфекция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93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</a:rPr>
              <a:t>Профилактическая дезинфекция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01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</a:rPr>
              <a:t>Профилактическая дезинфекция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2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002060"/>
                </a:solidFill>
              </a:rPr>
              <a:t>Профилактика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09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</a:rPr>
              <a:t>Профилактическая дезинфекция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25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</a:rPr>
              <a:t>Очаговая дезинфекция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79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</a:rPr>
              <a:t>Очаговая дезинфекция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07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</a:rPr>
              <a:t>Требования к уборке и дезинфекции помещений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36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</a:rPr>
              <a:t>Требования к уборке и дезинфекции помещений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90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</a:rPr>
              <a:t>Алгоритм обработки уборочного инвентаря </a:t>
            </a:r>
            <a:r>
              <a:rPr lang="ru-RU" sz="3600" b="1" smtClean="0">
                <a:solidFill>
                  <a:srgbClr val="002060"/>
                </a:solidFill>
              </a:rPr>
              <a:t/>
            </a:r>
            <a:br>
              <a:rPr lang="ru-RU" sz="3600" b="1" smtClean="0">
                <a:solidFill>
                  <a:srgbClr val="002060"/>
                </a:solidFill>
              </a:rPr>
            </a:br>
            <a:r>
              <a:rPr lang="ru-RU" sz="3100" smtClean="0"/>
              <a:t>(при отсутствии безведерного способа уборки)</a:t>
            </a:r>
            <a:br>
              <a:rPr lang="ru-RU" sz="3100" smtClean="0"/>
            </a:br>
            <a:endParaRPr lang="ru-RU" sz="31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50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002060"/>
                </a:solidFill>
              </a:rPr>
              <a:t>Дезинфекция </a:t>
            </a:r>
            <a:r>
              <a:rPr lang="ru-RU" sz="4000" b="1" smtClean="0">
                <a:solidFill>
                  <a:srgbClr val="002060"/>
                </a:solidFill>
              </a:rPr>
              <a:t>воздуха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2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</a:rPr>
              <a:t>Ротация дезинфицирующих средств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48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002060"/>
                </a:solidFill>
              </a:rPr>
              <a:t>Требования к дезинфицирующим средствам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91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rgbClr val="002060"/>
                </a:solidFill>
              </a:rPr>
              <a:t>Минимальные эффективные концентрации некоторых химических соединений (действующих веществ) в рабочих растворах в отношении бактерий (кроме спор микроорганизмов и микобактерий)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002060"/>
                </a:solidFill>
              </a:rPr>
              <a:t>Дезинфекционная деятельность предусматривает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56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rgbClr val="002060"/>
                </a:solidFill>
              </a:rPr>
              <a:t>Минимальные эффективные концентрации некоторых химических соединений (действующих веществ) в рабочих растворах в отношении бактерий (кроме спор микроорганизмов и микобактерий)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34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002060"/>
                </a:solidFill>
              </a:rPr>
              <a:t>	</a:t>
            </a:r>
            <a:r>
              <a:rPr lang="ru-RU" sz="2400" b="1" smtClean="0">
                <a:solidFill>
                  <a:schemeClr val="tx1"/>
                </a:solidFill>
              </a:rPr>
              <a:t>Учитывая возможность формирования устойчивых к дезинфектантам штаммов микроорганизмов, не рекомендуется применять ДС, если концентрации растворов по действующему веществу (ДВ) меньше приведенных в таблице</a:t>
            </a:r>
            <a:br>
              <a:rPr lang="ru-RU" sz="2400" b="1" smtClean="0">
                <a:solidFill>
                  <a:schemeClr val="tx1"/>
                </a:solidFill>
              </a:rPr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30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</a:rPr>
              <a:t>Расчет концентрации ДВ в рабочем растворе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92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rgbClr val="002060"/>
                </a:solidFill>
              </a:rPr>
              <a:t>Примеры расчета концентрации ДВ в рабочих растворах средств: </a:t>
            </a:r>
            <a:br>
              <a:rPr lang="ru-RU" sz="3200" b="1" smtClean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24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</a:rPr>
              <a:t>Определение потребности в средствах для дезинфекции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66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</a:rPr>
              <a:t>Определение потребности в средствах для дезинфекции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42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</a:rPr>
              <a:t>Определение потребности в средствах для дезинфекции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36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</a:rPr>
              <a:t>Определение потребности в средствах для дезинфекции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09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rgbClr val="002060"/>
                </a:solidFill>
              </a:rPr>
              <a:t>Форма журнала учета получения и выдачи дезинфицирующих, стерилизующих средств, средств для предстерилизационной очистки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56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</a:rPr>
              <a:t>Контроль дезинфекции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867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</a:rPr>
              <a:t>Объекты контроля соблюдения дезинфекции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025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002060"/>
                </a:solidFill>
              </a:rPr>
              <a:t>Виды контроля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570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</a:rPr>
              <a:t>Примерная программа контроля объектов внешней (больничной) среды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858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</a:rPr>
              <a:t>Примерная программа контроля объектов внешней (больничной) среды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129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002060"/>
                </a:solidFill>
              </a:rPr>
              <a:t>Критерии качества проведенной дезинфекции </a:t>
            </a:r>
            <a:br>
              <a:rPr lang="ru-RU" sz="3600" b="1" smtClean="0">
                <a:solidFill>
                  <a:srgbClr val="002060"/>
                </a:solidFill>
              </a:rPr>
            </a:br>
            <a:r>
              <a:rPr lang="ru-RU" sz="3600" b="1" smtClean="0">
                <a:solidFill>
                  <a:srgbClr val="002060"/>
                </a:solidFill>
              </a:rPr>
              <a:t/>
            </a:r>
            <a:br>
              <a:rPr lang="ru-RU" sz="3600" b="1" smtClean="0">
                <a:solidFill>
                  <a:srgbClr val="002060"/>
                </a:solidFill>
              </a:rPr>
            </a:br>
            <a:r>
              <a:rPr lang="ru-RU" sz="3600" b="1" smtClean="0">
                <a:solidFill>
                  <a:srgbClr val="002060"/>
                </a:solidFill>
              </a:rPr>
              <a:t/>
            </a:r>
            <a:br>
              <a:rPr lang="ru-RU" sz="3600" b="1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955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002060"/>
                </a:solidFill>
              </a:rPr>
              <a:t>Нормативные документы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777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002060"/>
                </a:solidFill>
              </a:rPr>
              <a:t>Благодарю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3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002060"/>
                </a:solidFill>
              </a:rPr>
              <a:t>Требования к проведению дезинфекции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5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002060"/>
                </a:solidFill>
              </a:rPr>
              <a:t>Требования к проведению дезинфекции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93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rgbClr val="002060"/>
                </a:solidFill>
              </a:rPr>
              <a:t>Требования к проведению дезинфекции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34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002060"/>
                </a:solidFill>
              </a:rPr>
              <a:t>Требования к проведению дезинфекции</a:t>
            </a:r>
            <a:endParaRPr lang="ru-RU" sz="3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9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78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Экран (4:3)</PresentationFormat>
  <Paragraphs>41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Дезинфекция в медицинской организации: что выбрать, как организовать, когда проверять</vt:lpstr>
      <vt:lpstr>Профилактика</vt:lpstr>
      <vt:lpstr>Дезинфекционная деятельность предусматривает </vt:lpstr>
      <vt:lpstr>Презентация PowerPoint</vt:lpstr>
      <vt:lpstr>Требования к проведению дезинфекции</vt:lpstr>
      <vt:lpstr>Требования к проведению дезинфекции</vt:lpstr>
      <vt:lpstr>Требования к проведению дезинфекции</vt:lpstr>
      <vt:lpstr>Требования к проведению дезинфекции</vt:lpstr>
      <vt:lpstr>Презентация PowerPoint</vt:lpstr>
      <vt:lpstr>Плановая дезинфекция</vt:lpstr>
      <vt:lpstr>Презентация PowerPoint</vt:lpstr>
      <vt:lpstr>Презентация PowerPoint</vt:lpstr>
      <vt:lpstr>Презентация PowerPoint</vt:lpstr>
      <vt:lpstr>По эпидемиологическим показаниям  </vt:lpstr>
      <vt:lpstr>По санитарно-гигиеническим показаниям  </vt:lpstr>
      <vt:lpstr>Профилактическая дезинфекция</vt:lpstr>
      <vt:lpstr>Профилактическая дезинфекция</vt:lpstr>
      <vt:lpstr>Профилактическая дезинфекция</vt:lpstr>
      <vt:lpstr>Профилактическая дезинфекция</vt:lpstr>
      <vt:lpstr>Профилактическая дезинфекция</vt:lpstr>
      <vt:lpstr>Очаговая дезинфекция</vt:lpstr>
      <vt:lpstr>Очаговая дезинфекция</vt:lpstr>
      <vt:lpstr>Требования к уборке и дезинфекции помещений</vt:lpstr>
      <vt:lpstr>Требования к уборке и дезинфекции помещений</vt:lpstr>
      <vt:lpstr>Алгоритм обработки уборочного инвентаря  (при отсутствии безведерного способа уборки) </vt:lpstr>
      <vt:lpstr>Дезинфекция воздуха</vt:lpstr>
      <vt:lpstr>Ротация дезинфицирующих средств</vt:lpstr>
      <vt:lpstr>Требования к дезинфицирующим средствам</vt:lpstr>
      <vt:lpstr>Минимальные эффективные концентрации некоторых химических соединений (действующих веществ) в рабочих растворах в отношении бактерий (кроме спор микроорганизмов и микобактерий)</vt:lpstr>
      <vt:lpstr>Минимальные эффективные концентрации некоторых химических соединений (действующих веществ) в рабочих растворах в отношении бактерий (кроме спор микроорганизмов и микобактерий)</vt:lpstr>
      <vt:lpstr> Учитывая возможность формирования устойчивых к дезинфектантам штаммов микроорганизмов, не рекомендуется применять ДС, если концентрации растворов по действующему веществу (ДВ) меньше приведенных в таблице  </vt:lpstr>
      <vt:lpstr>Расчет концентрации ДВ в рабочем растворе</vt:lpstr>
      <vt:lpstr>Примеры расчета концентрации ДВ в рабочих растворах средств:  </vt:lpstr>
      <vt:lpstr>Определение потребности в средствах для дезинфекции</vt:lpstr>
      <vt:lpstr>Определение потребности в средствах для дезинфекции</vt:lpstr>
      <vt:lpstr>Определение потребности в средствах для дезинфекции</vt:lpstr>
      <vt:lpstr>Определение потребности в средствах для дезинфекции</vt:lpstr>
      <vt:lpstr>Форма журнала учета получения и выдачи дезинфицирующих, стерилизующих средств, средств для предстерилизационной очистки </vt:lpstr>
      <vt:lpstr>Контроль дезинфекции</vt:lpstr>
      <vt:lpstr>Объекты контроля соблюдения дезинфекции</vt:lpstr>
      <vt:lpstr>Виды контроля </vt:lpstr>
      <vt:lpstr>Примерная программа контроля объектов внешней (больничной) среды </vt:lpstr>
      <vt:lpstr>Примерная программа контроля объектов внешней (больничной) среды </vt:lpstr>
      <vt:lpstr>Критерии качества проведенной дезинфекции    </vt:lpstr>
      <vt:lpstr>Нормативные документы</vt:lpstr>
      <vt:lpstr>Благодарю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Дезинфекция в медицинской организации: что выбрать, как организовать, когда проверять</dc:title>
  <dc:creator>OrlovaOA</dc:creator>
  <cp:lastModifiedBy>OrlovaOA</cp:lastModifiedBy>
  <cp:revision>1</cp:revision>
  <dcterms:created xsi:type="dcterms:W3CDTF">2024-12-19T09:56:51Z</dcterms:created>
  <dcterms:modified xsi:type="dcterms:W3CDTF">2024-12-19T09:56:51Z</dcterms:modified>
</cp:coreProperties>
</file>