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elcova Tatyana" initials="S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4100-2E74-4411-A644-3BF243F130B8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EE58-20F9-4BF1-95C3-E93B7BE4B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4100-2E74-4411-A644-3BF243F130B8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EE58-20F9-4BF1-95C3-E93B7BE4B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4100-2E74-4411-A644-3BF243F130B8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EE58-20F9-4BF1-95C3-E93B7BE4B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4100-2E74-4411-A644-3BF243F130B8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EE58-20F9-4BF1-95C3-E93B7BE4B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4100-2E74-4411-A644-3BF243F130B8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EE58-20F9-4BF1-95C3-E93B7BE4B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4100-2E74-4411-A644-3BF243F130B8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EE58-20F9-4BF1-95C3-E93B7BE4B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4100-2E74-4411-A644-3BF243F130B8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EE58-20F9-4BF1-95C3-E93B7BE4B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4100-2E74-4411-A644-3BF243F130B8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EE58-20F9-4BF1-95C3-E93B7BE4B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4100-2E74-4411-A644-3BF243F130B8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EE58-20F9-4BF1-95C3-E93B7BE4B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4100-2E74-4411-A644-3BF243F130B8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EE58-20F9-4BF1-95C3-E93B7BE4B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4100-2E74-4411-A644-3BF243F130B8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EE58-20F9-4BF1-95C3-E93B7BE4B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D4100-2E74-4411-A644-3BF243F130B8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AEE58-20F9-4BF1-95C3-E93B7BE4B6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9383" y="953637"/>
            <a:ext cx="8528649" cy="122024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здравоохранения Самарской области «Самарская городская клиническая больница №1 им. Н.И. Пирогова»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2551610"/>
            <a:ext cx="9794033" cy="3821197"/>
          </a:xfrm>
        </p:spPr>
        <p:txBody>
          <a:bodyPr>
            <a:normAutofit fontScale="77500" lnSpcReduction="20000"/>
          </a:bodyPr>
          <a:lstStyle/>
          <a:p>
            <a:r>
              <a:rPr lang="ru-RU" sz="3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«Комплексный подход к ведению беременных женщин в условиях стационара при различных патологиях»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Старшая медицинская сестра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гинекологического отделения № 14 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Верязова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О.П.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Самара, 2025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5" y="135644"/>
            <a:ext cx="2030095" cy="1428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2244" y="522514"/>
            <a:ext cx="7621555" cy="1168174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Комплексный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ведению беременных женщин в условиях стационара при различных патологиях позволяет своевременно выявлять осложнения, проводить адекватное лечение и обеспечивать благоприятный исход беременности для матери и ребенка.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Важнейшими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аспектами являются междисциплинарное взаимодействие, использование современных методов диагностики и индивидуальный подход к каждой пациентке.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6" y="198829"/>
            <a:ext cx="2030095" cy="1428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6016" y="830425"/>
            <a:ext cx="4665306" cy="727788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Спасибо </a:t>
            </a:r>
            <a:r>
              <a:rPr lang="ru-RU" b="1" u="sng" dirty="0"/>
              <a:t>за внимание!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5614179" y="1558213"/>
            <a:ext cx="5556347" cy="438734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33" y="2081895"/>
            <a:ext cx="3520129" cy="371959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6" y="198829"/>
            <a:ext cx="2030095" cy="1428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1220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невынашивания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беременности является одной из важных проблем в современном акушерстве и гинекологии.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главных и приоритетных задач в акушерстве является не только безопасное материнство, но и обеспечение здорового старта будущих поколений.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83886"/>
            <a:ext cx="2030095" cy="1428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7102" y="365126"/>
            <a:ext cx="8446698" cy="9237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влияющие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невынавынашивание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беременности: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Иммунологические проблемы;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Инфекционно-воспалительный фактор;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Токсические (вредные)привычки, лекарственные средства, вредные факторы внешней среды);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Анатомические (пороки развития матки, миома матки);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процесса формирования плодного яйца;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в системе свертывания крови.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1" y="273667"/>
            <a:ext cx="2030095" cy="1428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5781" y="1052424"/>
            <a:ext cx="8878018" cy="571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наличия различных патологий ведение беременных в условиях стационара становится особенно важным, так как требует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комплексного, индивидуализированного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Такой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включает в себя многопрофильное взаимодействие специалистов, использование современных методов диагностики и терапии, а также индивидуализированный план наблюдения и лечения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25" y="4240675"/>
            <a:ext cx="3285432" cy="2606981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2" y="221908"/>
            <a:ext cx="2030095" cy="1428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106" y="1561381"/>
            <a:ext cx="9947694" cy="4639122"/>
          </a:xfrm>
        </p:spPr>
        <p:txBody>
          <a:bodyPr>
            <a:noAutofit/>
          </a:bodyPr>
          <a:lstStyle/>
          <a:p>
            <a:pPr marL="0" indent="0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принципы комплексного подхода</a:t>
            </a:r>
            <a:b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Многопрофильность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взаимодействие акушеров-гинекологов, терапевтов, кардиологов, эндокринологов, инфекционистов и других специалистов.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учет особенностей каждой пациентки, характера патологии и стадии беременности.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Планомерность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систематический контроль состояния матери и плода с использованием современных методов диагностики.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осложнений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своевременное выявление и коррекция патологий для предотвращения угрозы жизни и здоровью.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8" y="133266"/>
            <a:ext cx="2030095" cy="1428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366" y="1173191"/>
            <a:ext cx="7772400" cy="5436523"/>
          </a:xfrm>
        </p:spPr>
        <p:txBody>
          <a:bodyPr>
            <a:normAutofit fontScale="55000" lnSpcReduction="20000"/>
          </a:bodyPr>
          <a:lstStyle/>
          <a:p>
            <a:pPr marL="0" indent="0" algn="r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ведения беременных с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патологиями</a:t>
            </a:r>
          </a:p>
          <a:p>
            <a:pPr marL="0" indent="0" algn="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Диагностика и оценка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анамнеза.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(общий анализ крови и мочи, биохимия).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(УЗИ,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кардиотокография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плода и матери.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Мониторинг состояния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динамикой заболевания.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жизнедеятельности матери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плода.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Медикаментозное лечение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безопасных препаратов с учетом патологии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сопутствующих заболеваний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Немедикаментозные мероприятия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режим.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Физиотерапия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679" y="1435161"/>
            <a:ext cx="2608053" cy="463653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8" y="239161"/>
            <a:ext cx="2030095" cy="1428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0014" y="577970"/>
            <a:ext cx="8215373" cy="919904"/>
          </a:xfrm>
        </p:spPr>
        <p:txBody>
          <a:bodyPr>
            <a:normAutofit fontScale="90000"/>
          </a:bodyPr>
          <a:lstStyle/>
          <a:p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ведения 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беременных женщин при 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патологиях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4104" y="1680754"/>
            <a:ext cx="5283472" cy="45089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Гипертензивные состояния (гипертония)</a:t>
            </a:r>
          </a:p>
          <a:p>
            <a:pPr marL="0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артериального давления. </a:t>
            </a:r>
          </a:p>
          <a:p>
            <a:pPr marL="0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гипотензивных средств. </a:t>
            </a:r>
          </a:p>
          <a:p>
            <a:pPr marL="0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функции почек и уровня белка в моче. </a:t>
            </a:r>
          </a:p>
          <a:p>
            <a:pPr marL="0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сроков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родоразрешения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3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Гестационный</a:t>
            </a:r>
            <a:r>
              <a:rPr lang="ru-RU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диабет </a:t>
            </a:r>
          </a:p>
          <a:p>
            <a:pPr marL="0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Диета с низким содержанием углеводов.</a:t>
            </a:r>
          </a:p>
          <a:p>
            <a:pPr marL="0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уровня глюкозы в крови. </a:t>
            </a:r>
          </a:p>
          <a:p>
            <a:pPr marL="0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Инсулинотерапия при необходимости. </a:t>
            </a:r>
          </a:p>
          <a:p>
            <a:pPr marL="0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УЗИ для оценки роста плода. 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39543" y="2055223"/>
            <a:ext cx="5215845" cy="4134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Инфекционные заболевания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Эрадикация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с учетом безопасности для плода.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антибиотиков и других препаратов по показаниям.</a:t>
            </a:r>
            <a:endParaRPr lang="ru-RU" sz="17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Сердечно-сосудистые заболевания 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кардиолога. 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терапии для предотвращения декомпенсации. </a:t>
            </a:r>
          </a:p>
          <a:p>
            <a:pPr marL="0" indent="0">
              <a:buNone/>
            </a:pPr>
            <a:r>
              <a:rPr lang="ru-RU" sz="1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Хронические заболевания почек, печени, легких 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режим наблюдения.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Коррекция терапии с учетом беременности. 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7" y="323864"/>
            <a:ext cx="2030095" cy="1428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4187" y="562979"/>
            <a:ext cx="9412857" cy="11731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поддержка и подготовка к родам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2434" y="1830568"/>
            <a:ext cx="10515600" cy="50274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комфорта пациентки, профилактика стрессов и депрессий.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родам с учетом особенностей здоровья женщины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Психологическая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при необходимости.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10" y="3686034"/>
            <a:ext cx="4484092" cy="249092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6" y="250587"/>
            <a:ext cx="2030095" cy="142811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6" y="198829"/>
            <a:ext cx="2030095" cy="1428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7984" y="439947"/>
            <a:ext cx="7635815" cy="1250741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Междисциплинарное взаимодействие: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244" y="2044459"/>
            <a:ext cx="10620555" cy="41325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акушеров-гинекологов, терапевтов, кардиологов, эндокринологов, инфекционистов и других специалистов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15" y="3097390"/>
            <a:ext cx="2475781" cy="3330027"/>
          </a:xfrm>
          <a:prstGeom prst="rect">
            <a:avLst/>
          </a:prstGeom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3" y="3097390"/>
            <a:ext cx="2114940" cy="320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8" y="365889"/>
            <a:ext cx="2030095" cy="14281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552" y="3604855"/>
            <a:ext cx="3063240" cy="2315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498</Words>
  <Application>Microsoft Office PowerPoint</Application>
  <PresentationFormat>Широкоэкранный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Государственное бюджетное учреждение здравоохранения Самарской области «Самарская городская клиническая больница №1 им. Н.И. Пирогова» </vt:lpstr>
      <vt:lpstr>Введение</vt:lpstr>
      <vt:lpstr>Факторы, влияющие на невынавынашивание беременности: </vt:lpstr>
      <vt:lpstr>Презентация PowerPoint</vt:lpstr>
      <vt:lpstr>Общие принципы комплексного подхода - Многопрофильность: взаимодействие акушеров-гинекологов, терапевтов, кардиологов, эндокринологов, инфекционистов и других специалистов. - Индивидуализация: учет особенностей каждой пациентки, характера патологии и стадии беременности. - Планомерность: систематический контроль состояния матери и плода с использованием современных методов диагностики. - Профилактика осложнений: своевременное выявление и коррекция патологий для предотвращения угрозы жизни и здоровью. </vt:lpstr>
      <vt:lpstr>Презентация PowerPoint</vt:lpstr>
      <vt:lpstr>Особенности ведения беременных женщин при различных патологиях</vt:lpstr>
      <vt:lpstr>Психологическая поддержка и подготовка к родам </vt:lpstr>
      <vt:lpstr>Междисциплинарное взаимодействие:</vt:lpstr>
      <vt:lpstr>Заключение</vt:lpstr>
      <vt:lpstr>Спасибо за внимание!</vt:lpstr>
    </vt:vector>
  </TitlesOfParts>
  <Company>Hoff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учреждение здравоохранения Самарской области «Самарская городская клиническая больница №1 им. Н.И. Пирогова»</dc:title>
  <dc:creator>Strelcova Tatyana</dc:creator>
  <cp:lastModifiedBy>Борчанинова Юлия Владимировна</cp:lastModifiedBy>
  <cp:revision>15</cp:revision>
  <dcterms:created xsi:type="dcterms:W3CDTF">2025-05-28T18:43:00Z</dcterms:created>
  <dcterms:modified xsi:type="dcterms:W3CDTF">2025-05-29T04:32:57Z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801CDF3CB1EE487EB2A0DF091840E5D4_12</vt:lpwstr>
  </property>
  <property fmtid="{D5CDD505-2E9C-101B-9397-08002B2CF9AE}" pid="3" name="KSOProductBuildVer">
    <vt:lpwstr>1049-12.2.0.21179</vt:lpwstr>
  </property>
</Properties>
</file>