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0" r:id="rId3"/>
    <p:sldId id="273" r:id="rId4"/>
    <p:sldId id="274" r:id="rId5"/>
    <p:sldId id="275" r:id="rId6"/>
    <p:sldId id="276" r:id="rId7"/>
    <p:sldId id="277" r:id="rId8"/>
    <p:sldId id="269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C9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00F7B8-C571-4DAD-8793-43741F70BCC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E2BC6B-7ED0-4F54-AFAA-A4EEF5DCA5EB}">
      <dgm:prSet phldrT="[Текст]"/>
      <dgm:spPr>
        <a:solidFill>
          <a:srgbClr val="80C9E0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Georgia" panose="02040502050405020303" pitchFamily="18" charset="0"/>
            </a:rPr>
            <a:t>отсутствие сознания </a:t>
          </a:r>
          <a:endParaRPr lang="ru-RU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179AD072-2FA6-4976-A5E6-16C9D6189085}" type="parTrans" cxnId="{CA8E1E4A-6F88-4093-A863-95347CEC38FC}">
      <dgm:prSet/>
      <dgm:spPr/>
      <dgm:t>
        <a:bodyPr/>
        <a:lstStyle/>
        <a:p>
          <a:endParaRPr lang="ru-RU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E93ECED8-207D-4B1E-BAE3-4FA95F7EBBD9}" type="sibTrans" cxnId="{CA8E1E4A-6F88-4093-A863-95347CEC38FC}">
      <dgm:prSet/>
      <dgm:spPr/>
      <dgm:t>
        <a:bodyPr/>
        <a:lstStyle/>
        <a:p>
          <a:endParaRPr lang="ru-RU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80F7F61B-C6A4-46C0-B66A-A7D78D0B453D}">
      <dgm:prSet/>
      <dgm:spPr>
        <a:solidFill>
          <a:srgbClr val="80C9E0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mtClean="0">
              <a:solidFill>
                <a:schemeClr val="tx1"/>
              </a:solidFill>
              <a:latin typeface="Georgia" panose="02040502050405020303" pitchFamily="18" charset="0"/>
            </a:rPr>
            <a:t>отсутствие дыхания </a:t>
          </a:r>
          <a:endParaRPr lang="ru-RU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B8ADD6A9-F6DA-4B18-A511-C2F72540203E}" type="parTrans" cxnId="{1F6A44F4-8265-4718-A4AC-1034930CF9C7}">
      <dgm:prSet/>
      <dgm:spPr/>
      <dgm:t>
        <a:bodyPr/>
        <a:lstStyle/>
        <a:p>
          <a:endParaRPr lang="ru-RU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8A9581B2-5BB4-402D-8549-CE058949B94E}" type="sibTrans" cxnId="{1F6A44F4-8265-4718-A4AC-1034930CF9C7}">
      <dgm:prSet/>
      <dgm:spPr/>
      <dgm:t>
        <a:bodyPr/>
        <a:lstStyle/>
        <a:p>
          <a:endParaRPr lang="ru-RU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DB713AFB-26CC-4DFE-92CE-CD5780544AD1}" type="pres">
      <dgm:prSet presAssocID="{3000F7B8-C571-4DAD-8793-43741F70BCC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12261B7-AE2A-4560-B532-96E7DF3CE1B1}" type="pres">
      <dgm:prSet presAssocID="{3000F7B8-C571-4DAD-8793-43741F70BCC4}" presName="Name1" presStyleCnt="0"/>
      <dgm:spPr/>
    </dgm:pt>
    <dgm:pt modelId="{D8A1BF7C-5E4B-43AD-87AB-D4F62483931F}" type="pres">
      <dgm:prSet presAssocID="{3000F7B8-C571-4DAD-8793-43741F70BCC4}" presName="cycle" presStyleCnt="0"/>
      <dgm:spPr/>
    </dgm:pt>
    <dgm:pt modelId="{5FC31D23-9C45-41CE-969B-72D2A7B99E1B}" type="pres">
      <dgm:prSet presAssocID="{3000F7B8-C571-4DAD-8793-43741F70BCC4}" presName="srcNode" presStyleLbl="node1" presStyleIdx="0" presStyleCnt="2"/>
      <dgm:spPr/>
    </dgm:pt>
    <dgm:pt modelId="{F3531D01-36D9-4630-9DC9-78DE7700A79A}" type="pres">
      <dgm:prSet presAssocID="{3000F7B8-C571-4DAD-8793-43741F70BCC4}" presName="conn" presStyleLbl="parChTrans1D2" presStyleIdx="0" presStyleCnt="1"/>
      <dgm:spPr/>
      <dgm:t>
        <a:bodyPr/>
        <a:lstStyle/>
        <a:p>
          <a:endParaRPr lang="ru-RU"/>
        </a:p>
      </dgm:t>
    </dgm:pt>
    <dgm:pt modelId="{3C9F82C4-B421-4CED-93AE-3EBA5DCB9FA8}" type="pres">
      <dgm:prSet presAssocID="{3000F7B8-C571-4DAD-8793-43741F70BCC4}" presName="extraNode" presStyleLbl="node1" presStyleIdx="0" presStyleCnt="2"/>
      <dgm:spPr/>
    </dgm:pt>
    <dgm:pt modelId="{842340A1-6A88-4C54-AE0C-967B01F492C1}" type="pres">
      <dgm:prSet presAssocID="{3000F7B8-C571-4DAD-8793-43741F70BCC4}" presName="dstNode" presStyleLbl="node1" presStyleIdx="0" presStyleCnt="2"/>
      <dgm:spPr/>
    </dgm:pt>
    <dgm:pt modelId="{0CDBFD71-C2D6-415D-A527-830C5A563277}" type="pres">
      <dgm:prSet presAssocID="{3DE2BC6B-7ED0-4F54-AFAA-A4EEF5DCA5EB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B81039-6C48-4B67-8089-814703EFCC82}" type="pres">
      <dgm:prSet presAssocID="{3DE2BC6B-7ED0-4F54-AFAA-A4EEF5DCA5EB}" presName="accent_1" presStyleCnt="0"/>
      <dgm:spPr/>
    </dgm:pt>
    <dgm:pt modelId="{A691C6DF-1DFA-4567-AD29-CFB6A98648DA}" type="pres">
      <dgm:prSet presAssocID="{3DE2BC6B-7ED0-4F54-AFAA-A4EEF5DCA5EB}" presName="accentRepeatNode" presStyleLbl="solidFgAcc1" presStyleIdx="0" presStyleCnt="2"/>
      <dgm:spPr>
        <a:solidFill>
          <a:schemeClr val="bg2"/>
        </a:solidFill>
        <a:ln>
          <a:solidFill>
            <a:srgbClr val="002060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/>
        </a:p>
      </dgm:t>
    </dgm:pt>
    <dgm:pt modelId="{B06EB1F2-329E-4F04-93BA-034C357C3700}" type="pres">
      <dgm:prSet presAssocID="{80F7F61B-C6A4-46C0-B66A-A7D78D0B453D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642BD3-C140-4590-8353-F84421F2A2A9}" type="pres">
      <dgm:prSet presAssocID="{80F7F61B-C6A4-46C0-B66A-A7D78D0B453D}" presName="accent_2" presStyleCnt="0"/>
      <dgm:spPr/>
    </dgm:pt>
    <dgm:pt modelId="{187A0EE6-FE4D-4C72-9864-27261C0E794B}" type="pres">
      <dgm:prSet presAssocID="{80F7F61B-C6A4-46C0-B66A-A7D78D0B453D}" presName="accentRepeatNode" presStyleLbl="solidFgAcc1" presStyleIdx="1" presStyleCnt="2"/>
      <dgm:spPr>
        <a:solidFill>
          <a:schemeClr val="bg2"/>
        </a:solidFill>
        <a:ln>
          <a:solidFill>
            <a:srgbClr val="002060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ru-RU"/>
        </a:p>
      </dgm:t>
    </dgm:pt>
  </dgm:ptLst>
  <dgm:cxnLst>
    <dgm:cxn modelId="{CA8E1E4A-6F88-4093-A863-95347CEC38FC}" srcId="{3000F7B8-C571-4DAD-8793-43741F70BCC4}" destId="{3DE2BC6B-7ED0-4F54-AFAA-A4EEF5DCA5EB}" srcOrd="0" destOrd="0" parTransId="{179AD072-2FA6-4976-A5E6-16C9D6189085}" sibTransId="{E93ECED8-207D-4B1E-BAE3-4FA95F7EBBD9}"/>
    <dgm:cxn modelId="{1F522F05-D59B-4846-B9F8-3857254EFFFA}" type="presOf" srcId="{80F7F61B-C6A4-46C0-B66A-A7D78D0B453D}" destId="{B06EB1F2-329E-4F04-93BA-034C357C3700}" srcOrd="0" destOrd="0" presId="urn:microsoft.com/office/officeart/2008/layout/VerticalCurvedList"/>
    <dgm:cxn modelId="{521EDD75-0521-4E69-9F09-7F96FD4958EB}" type="presOf" srcId="{E93ECED8-207D-4B1E-BAE3-4FA95F7EBBD9}" destId="{F3531D01-36D9-4630-9DC9-78DE7700A79A}" srcOrd="0" destOrd="0" presId="urn:microsoft.com/office/officeart/2008/layout/VerticalCurvedList"/>
    <dgm:cxn modelId="{1F6A44F4-8265-4718-A4AC-1034930CF9C7}" srcId="{3000F7B8-C571-4DAD-8793-43741F70BCC4}" destId="{80F7F61B-C6A4-46C0-B66A-A7D78D0B453D}" srcOrd="1" destOrd="0" parTransId="{B8ADD6A9-F6DA-4B18-A511-C2F72540203E}" sibTransId="{8A9581B2-5BB4-402D-8549-CE058949B94E}"/>
    <dgm:cxn modelId="{A054ABDB-D1BE-4839-9698-267C0A753275}" type="presOf" srcId="{3DE2BC6B-7ED0-4F54-AFAA-A4EEF5DCA5EB}" destId="{0CDBFD71-C2D6-415D-A527-830C5A563277}" srcOrd="0" destOrd="0" presId="urn:microsoft.com/office/officeart/2008/layout/VerticalCurvedList"/>
    <dgm:cxn modelId="{4212F1F4-0A84-452F-89F2-3039B6F64924}" type="presOf" srcId="{3000F7B8-C571-4DAD-8793-43741F70BCC4}" destId="{DB713AFB-26CC-4DFE-92CE-CD5780544AD1}" srcOrd="0" destOrd="0" presId="urn:microsoft.com/office/officeart/2008/layout/VerticalCurvedList"/>
    <dgm:cxn modelId="{A3836A4E-C565-4D7B-ADAF-D101AC0EF299}" type="presParOf" srcId="{DB713AFB-26CC-4DFE-92CE-CD5780544AD1}" destId="{012261B7-AE2A-4560-B532-96E7DF3CE1B1}" srcOrd="0" destOrd="0" presId="urn:microsoft.com/office/officeart/2008/layout/VerticalCurvedList"/>
    <dgm:cxn modelId="{D8C90C9A-201E-4A6B-8249-03C72CDC4BE0}" type="presParOf" srcId="{012261B7-AE2A-4560-B532-96E7DF3CE1B1}" destId="{D8A1BF7C-5E4B-43AD-87AB-D4F62483931F}" srcOrd="0" destOrd="0" presId="urn:microsoft.com/office/officeart/2008/layout/VerticalCurvedList"/>
    <dgm:cxn modelId="{CEFB0662-0451-444C-A19A-03C9687151F0}" type="presParOf" srcId="{D8A1BF7C-5E4B-43AD-87AB-D4F62483931F}" destId="{5FC31D23-9C45-41CE-969B-72D2A7B99E1B}" srcOrd="0" destOrd="0" presId="urn:microsoft.com/office/officeart/2008/layout/VerticalCurvedList"/>
    <dgm:cxn modelId="{E54CF544-A666-4092-A8D6-DEC8884C8869}" type="presParOf" srcId="{D8A1BF7C-5E4B-43AD-87AB-D4F62483931F}" destId="{F3531D01-36D9-4630-9DC9-78DE7700A79A}" srcOrd="1" destOrd="0" presId="urn:microsoft.com/office/officeart/2008/layout/VerticalCurvedList"/>
    <dgm:cxn modelId="{964A902B-3943-445B-9CA5-4B682CEAC866}" type="presParOf" srcId="{D8A1BF7C-5E4B-43AD-87AB-D4F62483931F}" destId="{3C9F82C4-B421-4CED-93AE-3EBA5DCB9FA8}" srcOrd="2" destOrd="0" presId="urn:microsoft.com/office/officeart/2008/layout/VerticalCurvedList"/>
    <dgm:cxn modelId="{DD49BD06-8211-4D11-8ABA-1C4B0DBF0B3F}" type="presParOf" srcId="{D8A1BF7C-5E4B-43AD-87AB-D4F62483931F}" destId="{842340A1-6A88-4C54-AE0C-967B01F492C1}" srcOrd="3" destOrd="0" presId="urn:microsoft.com/office/officeart/2008/layout/VerticalCurvedList"/>
    <dgm:cxn modelId="{43487217-AD4C-4EC8-AB9E-6E88D91BE015}" type="presParOf" srcId="{012261B7-AE2A-4560-B532-96E7DF3CE1B1}" destId="{0CDBFD71-C2D6-415D-A527-830C5A563277}" srcOrd="1" destOrd="0" presId="urn:microsoft.com/office/officeart/2008/layout/VerticalCurvedList"/>
    <dgm:cxn modelId="{ED051689-3D02-4452-916C-D0EEB5100C95}" type="presParOf" srcId="{012261B7-AE2A-4560-B532-96E7DF3CE1B1}" destId="{F2B81039-6C48-4B67-8089-814703EFCC82}" srcOrd="2" destOrd="0" presId="urn:microsoft.com/office/officeart/2008/layout/VerticalCurvedList"/>
    <dgm:cxn modelId="{AEC9ECA6-BFD6-4918-8196-168CCAEA967D}" type="presParOf" srcId="{F2B81039-6C48-4B67-8089-814703EFCC82}" destId="{A691C6DF-1DFA-4567-AD29-CFB6A98648DA}" srcOrd="0" destOrd="0" presId="urn:microsoft.com/office/officeart/2008/layout/VerticalCurvedList"/>
    <dgm:cxn modelId="{D8072BC5-9DC9-4BE6-BF03-9776DD6F7B0A}" type="presParOf" srcId="{012261B7-AE2A-4560-B532-96E7DF3CE1B1}" destId="{B06EB1F2-329E-4F04-93BA-034C357C3700}" srcOrd="3" destOrd="0" presId="urn:microsoft.com/office/officeart/2008/layout/VerticalCurvedList"/>
    <dgm:cxn modelId="{4A813660-AE22-4981-8DF6-B975662ED68A}" type="presParOf" srcId="{012261B7-AE2A-4560-B532-96E7DF3CE1B1}" destId="{B7642BD3-C140-4590-8353-F84421F2A2A9}" srcOrd="4" destOrd="0" presId="urn:microsoft.com/office/officeart/2008/layout/VerticalCurvedList"/>
    <dgm:cxn modelId="{17F92FD4-B5BD-490E-BE45-32F264ACB880}" type="presParOf" srcId="{B7642BD3-C140-4590-8353-F84421F2A2A9}" destId="{187A0EE6-FE4D-4C72-9864-27261C0E794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870D24-8FFD-4F05-BF24-10FA1AA9B4A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A729E2-57D3-470B-90D8-C531711CD2CF}">
      <dgm:prSet phldrT="[Текст]"/>
      <dgm:spPr>
        <a:solidFill>
          <a:srgbClr val="80C9E0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dirty="0" err="1" smtClean="0">
              <a:solidFill>
                <a:schemeClr val="tx1"/>
              </a:solidFill>
              <a:latin typeface="Georgia" panose="02040502050405020303" pitchFamily="18" charset="0"/>
            </a:rPr>
            <a:t>Эпинефрин</a:t>
          </a:r>
          <a:r>
            <a:rPr lang="ru-RU" dirty="0" smtClean="0">
              <a:solidFill>
                <a:schemeClr val="tx1"/>
              </a:solidFill>
              <a:latin typeface="Georgia" panose="02040502050405020303" pitchFamily="18" charset="0"/>
            </a:rPr>
            <a:t> 0,01 мг/кг (0,01 мл/кг) в разведении с Натрия хлоридом 0,9% в/</a:t>
          </a:r>
          <a:r>
            <a:rPr lang="ru-RU" dirty="0" err="1" smtClean="0">
              <a:solidFill>
                <a:schemeClr val="tx1"/>
              </a:solidFill>
              <a:latin typeface="Georgia" panose="02040502050405020303" pitchFamily="18" charset="0"/>
            </a:rPr>
            <a:t>венно</a:t>
          </a:r>
          <a:r>
            <a:rPr lang="ru-RU" dirty="0" smtClean="0">
              <a:solidFill>
                <a:schemeClr val="tx1"/>
              </a:solidFill>
              <a:latin typeface="Georgia" panose="02040502050405020303" pitchFamily="18" charset="0"/>
            </a:rPr>
            <a:t> или </a:t>
          </a:r>
          <a:r>
            <a:rPr lang="ru-RU" dirty="0" err="1" smtClean="0">
              <a:solidFill>
                <a:schemeClr val="tx1"/>
              </a:solidFill>
              <a:latin typeface="Georgia" panose="02040502050405020303" pitchFamily="18" charset="0"/>
            </a:rPr>
            <a:t>внутрикостно</a:t>
          </a:r>
          <a:r>
            <a:rPr lang="ru-RU" dirty="0" smtClean="0">
              <a:solidFill>
                <a:schemeClr val="tx1"/>
              </a:solidFill>
              <a:latin typeface="Georgia" panose="02040502050405020303" pitchFamily="18" charset="0"/>
            </a:rPr>
            <a:t> каждые 3–5 минут</a:t>
          </a:r>
          <a:endParaRPr lang="ru-RU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AA7633B9-C7D1-4E2D-9A6E-D9DC81D713FB}" type="parTrans" cxnId="{CD59BCC8-6159-444A-A59E-4A9C5C1A4643}">
      <dgm:prSet/>
      <dgm:spPr/>
      <dgm:t>
        <a:bodyPr/>
        <a:lstStyle/>
        <a:p>
          <a:endParaRPr lang="ru-RU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3031E216-B788-4C10-8B82-7ADEC96472B3}" type="sibTrans" cxnId="{CD59BCC8-6159-444A-A59E-4A9C5C1A4643}">
      <dgm:prSet/>
      <dgm:spPr/>
      <dgm:t>
        <a:bodyPr/>
        <a:lstStyle/>
        <a:p>
          <a:endParaRPr lang="ru-RU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DE964289-0A03-4981-B794-40C32F8E3762}">
      <dgm:prSet/>
      <dgm:spPr>
        <a:solidFill>
          <a:srgbClr val="80C9E0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mtClean="0">
              <a:solidFill>
                <a:schemeClr val="tx1"/>
              </a:solidFill>
              <a:latin typeface="Georgia" panose="02040502050405020303" pitchFamily="18" charset="0"/>
            </a:rPr>
            <a:t>Амиодарон 5 мг/кг (0,1 мл/кг) в/венно через шприцевой дозатор</a:t>
          </a:r>
          <a:endParaRPr lang="ru-RU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BB109AF3-7C3F-4994-A06E-898075546984}" type="parTrans" cxnId="{37F2C95D-10C9-4DCC-ACD4-A3F3DBA7004E}">
      <dgm:prSet/>
      <dgm:spPr/>
      <dgm:t>
        <a:bodyPr/>
        <a:lstStyle/>
        <a:p>
          <a:endParaRPr lang="ru-RU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304106B7-6DFD-434D-952A-3B2BEA92A31F}" type="sibTrans" cxnId="{37F2C95D-10C9-4DCC-ACD4-A3F3DBA7004E}">
      <dgm:prSet/>
      <dgm:spPr/>
      <dgm:t>
        <a:bodyPr/>
        <a:lstStyle/>
        <a:p>
          <a:endParaRPr lang="ru-RU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32B61AC4-8B4C-4797-B01F-FCF4D472FD24}" type="pres">
      <dgm:prSet presAssocID="{0F870D24-8FFD-4F05-BF24-10FA1AA9B4A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630BDA7-A866-43DB-ADE5-74870B70664C}" type="pres">
      <dgm:prSet presAssocID="{0F870D24-8FFD-4F05-BF24-10FA1AA9B4AE}" presName="Name1" presStyleCnt="0"/>
      <dgm:spPr/>
    </dgm:pt>
    <dgm:pt modelId="{620E7C90-84C9-4899-A85E-4CB7A71E2FEC}" type="pres">
      <dgm:prSet presAssocID="{0F870D24-8FFD-4F05-BF24-10FA1AA9B4AE}" presName="cycle" presStyleCnt="0"/>
      <dgm:spPr/>
    </dgm:pt>
    <dgm:pt modelId="{99E1C06F-AF3F-40E6-BB0C-228C8BC23428}" type="pres">
      <dgm:prSet presAssocID="{0F870D24-8FFD-4F05-BF24-10FA1AA9B4AE}" presName="srcNode" presStyleLbl="node1" presStyleIdx="0" presStyleCnt="2"/>
      <dgm:spPr/>
    </dgm:pt>
    <dgm:pt modelId="{ECDBB4CF-8AAF-4557-9391-DB1B81308C3E}" type="pres">
      <dgm:prSet presAssocID="{0F870D24-8FFD-4F05-BF24-10FA1AA9B4AE}" presName="conn" presStyleLbl="parChTrans1D2" presStyleIdx="0" presStyleCnt="1"/>
      <dgm:spPr/>
      <dgm:t>
        <a:bodyPr/>
        <a:lstStyle/>
        <a:p>
          <a:endParaRPr lang="ru-RU"/>
        </a:p>
      </dgm:t>
    </dgm:pt>
    <dgm:pt modelId="{F510B9EA-D4A7-4618-BA0A-446B06BED4B5}" type="pres">
      <dgm:prSet presAssocID="{0F870D24-8FFD-4F05-BF24-10FA1AA9B4AE}" presName="extraNode" presStyleLbl="node1" presStyleIdx="0" presStyleCnt="2"/>
      <dgm:spPr/>
    </dgm:pt>
    <dgm:pt modelId="{8A7E04C8-9BB8-4BA9-953A-BACF72DA6952}" type="pres">
      <dgm:prSet presAssocID="{0F870D24-8FFD-4F05-BF24-10FA1AA9B4AE}" presName="dstNode" presStyleLbl="node1" presStyleIdx="0" presStyleCnt="2"/>
      <dgm:spPr/>
    </dgm:pt>
    <dgm:pt modelId="{C13056BD-9FCA-4062-9C21-5473645CECA4}" type="pres">
      <dgm:prSet presAssocID="{BAA729E2-57D3-470B-90D8-C531711CD2CF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6BBD56-575C-45A0-9A2B-83FD44321D92}" type="pres">
      <dgm:prSet presAssocID="{BAA729E2-57D3-470B-90D8-C531711CD2CF}" presName="accent_1" presStyleCnt="0"/>
      <dgm:spPr/>
    </dgm:pt>
    <dgm:pt modelId="{01195BBA-A8BA-44EC-BB33-1D478476D5A8}" type="pres">
      <dgm:prSet presAssocID="{BAA729E2-57D3-470B-90D8-C531711CD2CF}" presName="accentRepeatNode" presStyleLbl="solidFgAcc1" presStyleIdx="0" presStyleCnt="2"/>
      <dgm:spPr>
        <a:solidFill>
          <a:schemeClr val="bg2"/>
        </a:solidFill>
        <a:ln>
          <a:solidFill>
            <a:srgbClr val="002060"/>
          </a:solidFill>
        </a:ln>
        <a:scene3d>
          <a:camera prst="orthographicFront"/>
          <a:lightRig rig="threePt" dir="t"/>
        </a:scene3d>
        <a:sp3d>
          <a:bevelT w="381000" prst="coolSlant"/>
        </a:sp3d>
      </dgm:spPr>
      <dgm:t>
        <a:bodyPr/>
        <a:lstStyle/>
        <a:p>
          <a:endParaRPr lang="ru-RU"/>
        </a:p>
      </dgm:t>
    </dgm:pt>
    <dgm:pt modelId="{A9DC18BF-AD57-47B7-B9E2-80B81A0F67B4}" type="pres">
      <dgm:prSet presAssocID="{DE964289-0A03-4981-B794-40C32F8E3762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CD23E7-8E01-4A5C-8CA3-68AC5F9B66CA}" type="pres">
      <dgm:prSet presAssocID="{DE964289-0A03-4981-B794-40C32F8E3762}" presName="accent_2" presStyleCnt="0"/>
      <dgm:spPr/>
    </dgm:pt>
    <dgm:pt modelId="{22D204DA-2D77-47A0-9560-DAFA217CC910}" type="pres">
      <dgm:prSet presAssocID="{DE964289-0A03-4981-B794-40C32F8E3762}" presName="accentRepeatNode" presStyleLbl="solidFgAcc1" presStyleIdx="1" presStyleCnt="2"/>
      <dgm:spPr>
        <a:solidFill>
          <a:schemeClr val="bg2"/>
        </a:solidFill>
        <a:ln>
          <a:solidFill>
            <a:srgbClr val="002060"/>
          </a:solidFill>
        </a:ln>
        <a:scene3d>
          <a:camera prst="orthographicFront"/>
          <a:lightRig rig="threePt" dir="t"/>
        </a:scene3d>
        <a:sp3d>
          <a:bevelT w="381000" prst="coolSlant"/>
        </a:sp3d>
      </dgm:spPr>
      <dgm:t>
        <a:bodyPr/>
        <a:lstStyle/>
        <a:p>
          <a:endParaRPr lang="ru-RU"/>
        </a:p>
      </dgm:t>
    </dgm:pt>
  </dgm:ptLst>
  <dgm:cxnLst>
    <dgm:cxn modelId="{CD59BCC8-6159-444A-A59E-4A9C5C1A4643}" srcId="{0F870D24-8FFD-4F05-BF24-10FA1AA9B4AE}" destId="{BAA729E2-57D3-470B-90D8-C531711CD2CF}" srcOrd="0" destOrd="0" parTransId="{AA7633B9-C7D1-4E2D-9A6E-D9DC81D713FB}" sibTransId="{3031E216-B788-4C10-8B82-7ADEC96472B3}"/>
    <dgm:cxn modelId="{37F2C95D-10C9-4DCC-ACD4-A3F3DBA7004E}" srcId="{0F870D24-8FFD-4F05-BF24-10FA1AA9B4AE}" destId="{DE964289-0A03-4981-B794-40C32F8E3762}" srcOrd="1" destOrd="0" parTransId="{BB109AF3-7C3F-4994-A06E-898075546984}" sibTransId="{304106B7-6DFD-434D-952A-3B2BEA92A31F}"/>
    <dgm:cxn modelId="{0A947F5B-C947-4E7C-8451-AE89A4286438}" type="presOf" srcId="{0F870D24-8FFD-4F05-BF24-10FA1AA9B4AE}" destId="{32B61AC4-8B4C-4797-B01F-FCF4D472FD24}" srcOrd="0" destOrd="0" presId="urn:microsoft.com/office/officeart/2008/layout/VerticalCurvedList"/>
    <dgm:cxn modelId="{D87EB001-9BFF-4B98-8292-4B1765BA5958}" type="presOf" srcId="{3031E216-B788-4C10-8B82-7ADEC96472B3}" destId="{ECDBB4CF-8AAF-4557-9391-DB1B81308C3E}" srcOrd="0" destOrd="0" presId="urn:microsoft.com/office/officeart/2008/layout/VerticalCurvedList"/>
    <dgm:cxn modelId="{15955925-DAE4-469F-994E-101006A0814A}" type="presOf" srcId="{DE964289-0A03-4981-B794-40C32F8E3762}" destId="{A9DC18BF-AD57-47B7-B9E2-80B81A0F67B4}" srcOrd="0" destOrd="0" presId="urn:microsoft.com/office/officeart/2008/layout/VerticalCurvedList"/>
    <dgm:cxn modelId="{2E40B4AA-CADE-422D-B51B-6DE996F9F3D8}" type="presOf" srcId="{BAA729E2-57D3-470B-90D8-C531711CD2CF}" destId="{C13056BD-9FCA-4062-9C21-5473645CECA4}" srcOrd="0" destOrd="0" presId="urn:microsoft.com/office/officeart/2008/layout/VerticalCurvedList"/>
    <dgm:cxn modelId="{6C660FED-3B34-4998-A805-36E684DE14D1}" type="presParOf" srcId="{32B61AC4-8B4C-4797-B01F-FCF4D472FD24}" destId="{6630BDA7-A866-43DB-ADE5-74870B70664C}" srcOrd="0" destOrd="0" presId="urn:microsoft.com/office/officeart/2008/layout/VerticalCurvedList"/>
    <dgm:cxn modelId="{5ADD262E-69A6-455B-A387-E705C4A78C25}" type="presParOf" srcId="{6630BDA7-A866-43DB-ADE5-74870B70664C}" destId="{620E7C90-84C9-4899-A85E-4CB7A71E2FEC}" srcOrd="0" destOrd="0" presId="urn:microsoft.com/office/officeart/2008/layout/VerticalCurvedList"/>
    <dgm:cxn modelId="{81A4E6F5-2178-4C25-A378-8FA4C94B79E5}" type="presParOf" srcId="{620E7C90-84C9-4899-A85E-4CB7A71E2FEC}" destId="{99E1C06F-AF3F-40E6-BB0C-228C8BC23428}" srcOrd="0" destOrd="0" presId="urn:microsoft.com/office/officeart/2008/layout/VerticalCurvedList"/>
    <dgm:cxn modelId="{F42E3C3A-9688-48B1-A901-01D2AFE9CB61}" type="presParOf" srcId="{620E7C90-84C9-4899-A85E-4CB7A71E2FEC}" destId="{ECDBB4CF-8AAF-4557-9391-DB1B81308C3E}" srcOrd="1" destOrd="0" presId="urn:microsoft.com/office/officeart/2008/layout/VerticalCurvedList"/>
    <dgm:cxn modelId="{D23DEFA7-36C6-4FB7-B4E6-5325D6DED9F8}" type="presParOf" srcId="{620E7C90-84C9-4899-A85E-4CB7A71E2FEC}" destId="{F510B9EA-D4A7-4618-BA0A-446B06BED4B5}" srcOrd="2" destOrd="0" presId="urn:microsoft.com/office/officeart/2008/layout/VerticalCurvedList"/>
    <dgm:cxn modelId="{B4D49130-7380-4C75-8049-9FF05EC78249}" type="presParOf" srcId="{620E7C90-84C9-4899-A85E-4CB7A71E2FEC}" destId="{8A7E04C8-9BB8-4BA9-953A-BACF72DA6952}" srcOrd="3" destOrd="0" presId="urn:microsoft.com/office/officeart/2008/layout/VerticalCurvedList"/>
    <dgm:cxn modelId="{7C6EC523-7B0B-419E-A4DA-39082FD70D86}" type="presParOf" srcId="{6630BDA7-A866-43DB-ADE5-74870B70664C}" destId="{C13056BD-9FCA-4062-9C21-5473645CECA4}" srcOrd="1" destOrd="0" presId="urn:microsoft.com/office/officeart/2008/layout/VerticalCurvedList"/>
    <dgm:cxn modelId="{DC11F124-0CCC-46D9-A22F-88AFFA5E6B9A}" type="presParOf" srcId="{6630BDA7-A866-43DB-ADE5-74870B70664C}" destId="{626BBD56-575C-45A0-9A2B-83FD44321D92}" srcOrd="2" destOrd="0" presId="urn:microsoft.com/office/officeart/2008/layout/VerticalCurvedList"/>
    <dgm:cxn modelId="{E4DBB082-E006-49A9-B6E4-F9B59A1850D8}" type="presParOf" srcId="{626BBD56-575C-45A0-9A2B-83FD44321D92}" destId="{01195BBA-A8BA-44EC-BB33-1D478476D5A8}" srcOrd="0" destOrd="0" presId="urn:microsoft.com/office/officeart/2008/layout/VerticalCurvedList"/>
    <dgm:cxn modelId="{5A81F5AF-D75C-42FC-ADA2-FBAB4556D231}" type="presParOf" srcId="{6630BDA7-A866-43DB-ADE5-74870B70664C}" destId="{A9DC18BF-AD57-47B7-B9E2-80B81A0F67B4}" srcOrd="3" destOrd="0" presId="urn:microsoft.com/office/officeart/2008/layout/VerticalCurvedList"/>
    <dgm:cxn modelId="{CB9FB5D1-95FB-49CD-AF39-C96E7C96B84F}" type="presParOf" srcId="{6630BDA7-A866-43DB-ADE5-74870B70664C}" destId="{FBCD23E7-8E01-4A5C-8CA3-68AC5F9B66CA}" srcOrd="4" destOrd="0" presId="urn:microsoft.com/office/officeart/2008/layout/VerticalCurvedList"/>
    <dgm:cxn modelId="{737D4091-2F76-40A7-9A11-A7768E936B77}" type="presParOf" srcId="{FBCD23E7-8E01-4A5C-8CA3-68AC5F9B66CA}" destId="{22D204DA-2D77-47A0-9560-DAFA217CC91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A19928-774E-461D-9966-5D8090CC028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8F2C32-8C9D-45ED-A64B-591E90F6F42E}">
      <dgm:prSet phldrT="[Текст]"/>
      <dgm:spPr>
        <a:solidFill>
          <a:srgbClr val="80C9E0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mtClean="0">
              <a:solidFill>
                <a:schemeClr val="tx1"/>
              </a:solidFill>
              <a:latin typeface="Georgia" panose="02040502050405020303" pitchFamily="18" charset="0"/>
            </a:rPr>
            <a:t>Возраст старше 8 лет – АНД для взрослых</a:t>
          </a:r>
          <a:endParaRPr lang="ru-RU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BDC6A640-8E24-498F-94E7-D09A1E93560C}" type="parTrans" cxnId="{0DCE03B3-8D59-4776-BFFC-494FC7E6D58D}">
      <dgm:prSet/>
      <dgm:spPr/>
      <dgm:t>
        <a:bodyPr/>
        <a:lstStyle/>
        <a:p>
          <a:endParaRPr lang="ru-RU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D6C58753-D396-469B-9E52-6E842DAF1A0C}" type="sibTrans" cxnId="{0DCE03B3-8D59-4776-BFFC-494FC7E6D58D}">
      <dgm:prSet/>
      <dgm:spPr/>
      <dgm:t>
        <a:bodyPr/>
        <a:lstStyle/>
        <a:p>
          <a:endParaRPr lang="ru-RU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0BE500FF-9145-46B6-A682-941572B626D7}">
      <dgm:prSet/>
      <dgm:spPr>
        <a:solidFill>
          <a:srgbClr val="80C9E0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Georgia" panose="02040502050405020303" pitchFamily="18" charset="0"/>
            </a:rPr>
            <a:t>Возраст 1-8 лет – детские пластины, при отсутствии допустимо использовать взрослые</a:t>
          </a:r>
          <a:endParaRPr lang="ru-RU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04B53A53-3213-4D71-9472-CA2412EEAAFC}" type="parTrans" cxnId="{67402ED9-7223-47E1-AA54-9B4E2836EEEF}">
      <dgm:prSet/>
      <dgm:spPr/>
      <dgm:t>
        <a:bodyPr/>
        <a:lstStyle/>
        <a:p>
          <a:endParaRPr lang="ru-RU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CED0C35A-3D92-41B7-B5B7-CEC1BB378436}" type="sibTrans" cxnId="{67402ED9-7223-47E1-AA54-9B4E2836EEEF}">
      <dgm:prSet/>
      <dgm:spPr/>
      <dgm:t>
        <a:bodyPr/>
        <a:lstStyle/>
        <a:p>
          <a:endParaRPr lang="ru-RU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1398A633-C4C5-4DF6-BE50-BB8E45F15059}">
      <dgm:prSet/>
      <dgm:spPr>
        <a:solidFill>
          <a:srgbClr val="80C9E0"/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mtClean="0">
              <a:solidFill>
                <a:schemeClr val="tx1"/>
              </a:solidFill>
              <a:latin typeface="Georgia" panose="02040502050405020303" pitchFamily="18" charset="0"/>
            </a:rPr>
            <a:t>Возраст до 1 года – использовать пластины и АНД, если это рекомендовано производителем</a:t>
          </a:r>
          <a:endParaRPr lang="ru-RU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68A2CFF2-4F57-4392-B355-C0E1283758D4}" type="parTrans" cxnId="{15C3ED69-ED7B-46B9-9AA6-BFA7FCAFBF82}">
      <dgm:prSet/>
      <dgm:spPr/>
      <dgm:t>
        <a:bodyPr/>
        <a:lstStyle/>
        <a:p>
          <a:endParaRPr lang="ru-RU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6404556E-2C7A-4BC9-AB76-43CDD7F6F0D2}" type="sibTrans" cxnId="{15C3ED69-ED7B-46B9-9AA6-BFA7FCAFBF82}">
      <dgm:prSet/>
      <dgm:spPr/>
      <dgm:t>
        <a:bodyPr/>
        <a:lstStyle/>
        <a:p>
          <a:endParaRPr lang="ru-RU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FF6BDE42-C398-4949-9979-13E2A08ECE6A}" type="pres">
      <dgm:prSet presAssocID="{D0A19928-774E-461D-9966-5D8090CC028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7FBA79B-622F-4A14-BC46-FA5F53497FA7}" type="pres">
      <dgm:prSet presAssocID="{D0A19928-774E-461D-9966-5D8090CC0284}" presName="Name1" presStyleCnt="0"/>
      <dgm:spPr/>
    </dgm:pt>
    <dgm:pt modelId="{93BEC74E-E45A-41AA-800D-57311C75BC8E}" type="pres">
      <dgm:prSet presAssocID="{D0A19928-774E-461D-9966-5D8090CC0284}" presName="cycle" presStyleCnt="0"/>
      <dgm:spPr/>
    </dgm:pt>
    <dgm:pt modelId="{7F165FE1-4528-4D93-AC7E-469CC9447944}" type="pres">
      <dgm:prSet presAssocID="{D0A19928-774E-461D-9966-5D8090CC0284}" presName="srcNode" presStyleLbl="node1" presStyleIdx="0" presStyleCnt="3"/>
      <dgm:spPr/>
    </dgm:pt>
    <dgm:pt modelId="{3CBDFCEE-E819-4195-8A8C-9589EA4E84C4}" type="pres">
      <dgm:prSet presAssocID="{D0A19928-774E-461D-9966-5D8090CC0284}" presName="conn" presStyleLbl="parChTrans1D2" presStyleIdx="0" presStyleCnt="1"/>
      <dgm:spPr/>
      <dgm:t>
        <a:bodyPr/>
        <a:lstStyle/>
        <a:p>
          <a:endParaRPr lang="ru-RU"/>
        </a:p>
      </dgm:t>
    </dgm:pt>
    <dgm:pt modelId="{6D0EC6EE-4980-4C94-917A-685A99AD8DDD}" type="pres">
      <dgm:prSet presAssocID="{D0A19928-774E-461D-9966-5D8090CC0284}" presName="extraNode" presStyleLbl="node1" presStyleIdx="0" presStyleCnt="3"/>
      <dgm:spPr/>
    </dgm:pt>
    <dgm:pt modelId="{88FF884A-6890-4D30-AAF6-A3CDE3D167B7}" type="pres">
      <dgm:prSet presAssocID="{D0A19928-774E-461D-9966-5D8090CC0284}" presName="dstNode" presStyleLbl="node1" presStyleIdx="0" presStyleCnt="3"/>
      <dgm:spPr/>
    </dgm:pt>
    <dgm:pt modelId="{739B70C5-0218-4BBA-8656-34D6A1B26F4A}" type="pres">
      <dgm:prSet presAssocID="{A48F2C32-8C9D-45ED-A64B-591E90F6F42E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FED61-E88C-4891-998F-CCD24FF84E83}" type="pres">
      <dgm:prSet presAssocID="{A48F2C32-8C9D-45ED-A64B-591E90F6F42E}" presName="accent_1" presStyleCnt="0"/>
      <dgm:spPr/>
    </dgm:pt>
    <dgm:pt modelId="{C113D891-DE62-4052-A96F-4A30C480D7BC}" type="pres">
      <dgm:prSet presAssocID="{A48F2C32-8C9D-45ED-A64B-591E90F6F42E}" presName="accentRepeatNode" presStyleLbl="solidFgAcc1" presStyleIdx="0" presStyleCnt="3"/>
      <dgm:spPr>
        <a:solidFill>
          <a:schemeClr val="bg2"/>
        </a:solidFill>
        <a:ln>
          <a:solidFill>
            <a:srgbClr val="002060"/>
          </a:solidFill>
        </a:ln>
        <a:scene3d>
          <a:camera prst="orthographicFront"/>
          <a:lightRig rig="threePt" dir="t"/>
        </a:scene3d>
        <a:sp3d>
          <a:bevelT w="254000" prst="coolSlant"/>
        </a:sp3d>
      </dgm:spPr>
      <dgm:t>
        <a:bodyPr/>
        <a:lstStyle/>
        <a:p>
          <a:endParaRPr lang="ru-RU"/>
        </a:p>
      </dgm:t>
    </dgm:pt>
    <dgm:pt modelId="{D126D314-0B15-4EEA-9611-FAB77C940FA0}" type="pres">
      <dgm:prSet presAssocID="{0BE500FF-9145-46B6-A682-941572B626D7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D491F0-5BEA-422D-8946-8E6D53E48CFB}" type="pres">
      <dgm:prSet presAssocID="{0BE500FF-9145-46B6-A682-941572B626D7}" presName="accent_2" presStyleCnt="0"/>
      <dgm:spPr/>
    </dgm:pt>
    <dgm:pt modelId="{B001C2E2-CC43-4906-B840-2ACB27EED67E}" type="pres">
      <dgm:prSet presAssocID="{0BE500FF-9145-46B6-A682-941572B626D7}" presName="accentRepeatNode" presStyleLbl="solidFgAcc1" presStyleIdx="1" presStyleCnt="3"/>
      <dgm:spPr>
        <a:solidFill>
          <a:schemeClr val="bg2"/>
        </a:solidFill>
        <a:ln>
          <a:solidFill>
            <a:srgbClr val="002060"/>
          </a:solidFill>
        </a:ln>
        <a:scene3d>
          <a:camera prst="orthographicFront"/>
          <a:lightRig rig="threePt" dir="t"/>
        </a:scene3d>
        <a:sp3d>
          <a:bevelT w="254000" prst="coolSlant"/>
        </a:sp3d>
      </dgm:spPr>
      <dgm:t>
        <a:bodyPr/>
        <a:lstStyle/>
        <a:p>
          <a:endParaRPr lang="ru-RU"/>
        </a:p>
      </dgm:t>
    </dgm:pt>
    <dgm:pt modelId="{F05C0E98-34A9-4473-8155-A1210263E265}" type="pres">
      <dgm:prSet presAssocID="{1398A633-C4C5-4DF6-BE50-BB8E45F15059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75E837-148E-487B-A485-326B4A1035D1}" type="pres">
      <dgm:prSet presAssocID="{1398A633-C4C5-4DF6-BE50-BB8E45F15059}" presName="accent_3" presStyleCnt="0"/>
      <dgm:spPr/>
    </dgm:pt>
    <dgm:pt modelId="{FD629269-F123-4559-88AE-8C0D609D17F5}" type="pres">
      <dgm:prSet presAssocID="{1398A633-C4C5-4DF6-BE50-BB8E45F15059}" presName="accentRepeatNode" presStyleLbl="solidFgAcc1" presStyleIdx="2" presStyleCnt="3"/>
      <dgm:spPr>
        <a:solidFill>
          <a:schemeClr val="bg2"/>
        </a:solidFill>
        <a:ln>
          <a:solidFill>
            <a:srgbClr val="002060"/>
          </a:solidFill>
        </a:ln>
        <a:scene3d>
          <a:camera prst="orthographicFront"/>
          <a:lightRig rig="threePt" dir="t"/>
        </a:scene3d>
        <a:sp3d>
          <a:bevelT w="254000" prst="coolSlant"/>
        </a:sp3d>
      </dgm:spPr>
      <dgm:t>
        <a:bodyPr/>
        <a:lstStyle/>
        <a:p>
          <a:endParaRPr lang="ru-RU"/>
        </a:p>
      </dgm:t>
    </dgm:pt>
  </dgm:ptLst>
  <dgm:cxnLst>
    <dgm:cxn modelId="{CD713230-D940-43B1-8DE1-E7BBC1F63D0C}" type="presOf" srcId="{A48F2C32-8C9D-45ED-A64B-591E90F6F42E}" destId="{739B70C5-0218-4BBA-8656-34D6A1B26F4A}" srcOrd="0" destOrd="0" presId="urn:microsoft.com/office/officeart/2008/layout/VerticalCurvedList"/>
    <dgm:cxn modelId="{450F6A99-C6A4-43D5-BB62-A20899870547}" type="presOf" srcId="{D6C58753-D396-469B-9E52-6E842DAF1A0C}" destId="{3CBDFCEE-E819-4195-8A8C-9589EA4E84C4}" srcOrd="0" destOrd="0" presId="urn:microsoft.com/office/officeart/2008/layout/VerticalCurvedList"/>
    <dgm:cxn modelId="{95FE940E-9A84-4AA5-A43D-79F18021C4E0}" type="presOf" srcId="{1398A633-C4C5-4DF6-BE50-BB8E45F15059}" destId="{F05C0E98-34A9-4473-8155-A1210263E265}" srcOrd="0" destOrd="0" presId="urn:microsoft.com/office/officeart/2008/layout/VerticalCurvedList"/>
    <dgm:cxn modelId="{15C3ED69-ED7B-46B9-9AA6-BFA7FCAFBF82}" srcId="{D0A19928-774E-461D-9966-5D8090CC0284}" destId="{1398A633-C4C5-4DF6-BE50-BB8E45F15059}" srcOrd="2" destOrd="0" parTransId="{68A2CFF2-4F57-4392-B355-C0E1283758D4}" sibTransId="{6404556E-2C7A-4BC9-AB76-43CDD7F6F0D2}"/>
    <dgm:cxn modelId="{67402ED9-7223-47E1-AA54-9B4E2836EEEF}" srcId="{D0A19928-774E-461D-9966-5D8090CC0284}" destId="{0BE500FF-9145-46B6-A682-941572B626D7}" srcOrd="1" destOrd="0" parTransId="{04B53A53-3213-4D71-9472-CA2412EEAAFC}" sibTransId="{CED0C35A-3D92-41B7-B5B7-CEC1BB378436}"/>
    <dgm:cxn modelId="{0DCE03B3-8D59-4776-BFFC-494FC7E6D58D}" srcId="{D0A19928-774E-461D-9966-5D8090CC0284}" destId="{A48F2C32-8C9D-45ED-A64B-591E90F6F42E}" srcOrd="0" destOrd="0" parTransId="{BDC6A640-8E24-498F-94E7-D09A1E93560C}" sibTransId="{D6C58753-D396-469B-9E52-6E842DAF1A0C}"/>
    <dgm:cxn modelId="{F0DB812D-D22F-4FCA-BC2B-BDDC7A4196CA}" type="presOf" srcId="{0BE500FF-9145-46B6-A682-941572B626D7}" destId="{D126D314-0B15-4EEA-9611-FAB77C940FA0}" srcOrd="0" destOrd="0" presId="urn:microsoft.com/office/officeart/2008/layout/VerticalCurvedList"/>
    <dgm:cxn modelId="{BC4F2B43-D71A-4B96-A2CB-76EEDD51F407}" type="presOf" srcId="{D0A19928-774E-461D-9966-5D8090CC0284}" destId="{FF6BDE42-C398-4949-9979-13E2A08ECE6A}" srcOrd="0" destOrd="0" presId="urn:microsoft.com/office/officeart/2008/layout/VerticalCurvedList"/>
    <dgm:cxn modelId="{95C03546-13BE-4BF1-A720-56D0CB421C59}" type="presParOf" srcId="{FF6BDE42-C398-4949-9979-13E2A08ECE6A}" destId="{17FBA79B-622F-4A14-BC46-FA5F53497FA7}" srcOrd="0" destOrd="0" presId="urn:microsoft.com/office/officeart/2008/layout/VerticalCurvedList"/>
    <dgm:cxn modelId="{E7929F8C-A6D1-4874-A269-8AAE41CAF6A6}" type="presParOf" srcId="{17FBA79B-622F-4A14-BC46-FA5F53497FA7}" destId="{93BEC74E-E45A-41AA-800D-57311C75BC8E}" srcOrd="0" destOrd="0" presId="urn:microsoft.com/office/officeart/2008/layout/VerticalCurvedList"/>
    <dgm:cxn modelId="{910E6484-09BD-4238-9C3A-CE4919357251}" type="presParOf" srcId="{93BEC74E-E45A-41AA-800D-57311C75BC8E}" destId="{7F165FE1-4528-4D93-AC7E-469CC9447944}" srcOrd="0" destOrd="0" presId="urn:microsoft.com/office/officeart/2008/layout/VerticalCurvedList"/>
    <dgm:cxn modelId="{3662338F-9733-40A3-B184-52009CD827A2}" type="presParOf" srcId="{93BEC74E-E45A-41AA-800D-57311C75BC8E}" destId="{3CBDFCEE-E819-4195-8A8C-9589EA4E84C4}" srcOrd="1" destOrd="0" presId="urn:microsoft.com/office/officeart/2008/layout/VerticalCurvedList"/>
    <dgm:cxn modelId="{28C719B2-9D3C-40CB-92A9-4A5FEF4A2591}" type="presParOf" srcId="{93BEC74E-E45A-41AA-800D-57311C75BC8E}" destId="{6D0EC6EE-4980-4C94-917A-685A99AD8DDD}" srcOrd="2" destOrd="0" presId="urn:microsoft.com/office/officeart/2008/layout/VerticalCurvedList"/>
    <dgm:cxn modelId="{C843B0F1-4254-4A51-ADBB-9D7CB8740062}" type="presParOf" srcId="{93BEC74E-E45A-41AA-800D-57311C75BC8E}" destId="{88FF884A-6890-4D30-AAF6-A3CDE3D167B7}" srcOrd="3" destOrd="0" presId="urn:microsoft.com/office/officeart/2008/layout/VerticalCurvedList"/>
    <dgm:cxn modelId="{966D0268-9AC6-43AD-BFA4-DC2943086397}" type="presParOf" srcId="{17FBA79B-622F-4A14-BC46-FA5F53497FA7}" destId="{739B70C5-0218-4BBA-8656-34D6A1B26F4A}" srcOrd="1" destOrd="0" presId="urn:microsoft.com/office/officeart/2008/layout/VerticalCurvedList"/>
    <dgm:cxn modelId="{75E97C6B-CA12-45FD-8BA2-3476F1BF3BFE}" type="presParOf" srcId="{17FBA79B-622F-4A14-BC46-FA5F53497FA7}" destId="{35BFED61-E88C-4891-998F-CCD24FF84E83}" srcOrd="2" destOrd="0" presId="urn:microsoft.com/office/officeart/2008/layout/VerticalCurvedList"/>
    <dgm:cxn modelId="{D10FAF47-C07E-4596-8CE9-B7065E7C6CA0}" type="presParOf" srcId="{35BFED61-E88C-4891-998F-CCD24FF84E83}" destId="{C113D891-DE62-4052-A96F-4A30C480D7BC}" srcOrd="0" destOrd="0" presId="urn:microsoft.com/office/officeart/2008/layout/VerticalCurvedList"/>
    <dgm:cxn modelId="{E783DE00-3B37-4ED5-A3DE-071CC86C6436}" type="presParOf" srcId="{17FBA79B-622F-4A14-BC46-FA5F53497FA7}" destId="{D126D314-0B15-4EEA-9611-FAB77C940FA0}" srcOrd="3" destOrd="0" presId="urn:microsoft.com/office/officeart/2008/layout/VerticalCurvedList"/>
    <dgm:cxn modelId="{FDD023F5-8E07-4564-BB4E-5C71B211B3CA}" type="presParOf" srcId="{17FBA79B-622F-4A14-BC46-FA5F53497FA7}" destId="{F8D491F0-5BEA-422D-8946-8E6D53E48CFB}" srcOrd="4" destOrd="0" presId="urn:microsoft.com/office/officeart/2008/layout/VerticalCurvedList"/>
    <dgm:cxn modelId="{CF5A9CF2-4004-404A-9F8B-FCA9EFB2C370}" type="presParOf" srcId="{F8D491F0-5BEA-422D-8946-8E6D53E48CFB}" destId="{B001C2E2-CC43-4906-B840-2ACB27EED67E}" srcOrd="0" destOrd="0" presId="urn:microsoft.com/office/officeart/2008/layout/VerticalCurvedList"/>
    <dgm:cxn modelId="{6B4BFDE5-FE61-4C92-8706-9DE25E7AC1A9}" type="presParOf" srcId="{17FBA79B-622F-4A14-BC46-FA5F53497FA7}" destId="{F05C0E98-34A9-4473-8155-A1210263E265}" srcOrd="5" destOrd="0" presId="urn:microsoft.com/office/officeart/2008/layout/VerticalCurvedList"/>
    <dgm:cxn modelId="{57FB5256-B0FC-4164-9C1F-D77024988035}" type="presParOf" srcId="{17FBA79B-622F-4A14-BC46-FA5F53497FA7}" destId="{0B75E837-148E-487B-A485-326B4A1035D1}" srcOrd="6" destOrd="0" presId="urn:microsoft.com/office/officeart/2008/layout/VerticalCurvedList"/>
    <dgm:cxn modelId="{00CB330B-1DD7-434A-9350-6D69F4B3025E}" type="presParOf" srcId="{0B75E837-148E-487B-A485-326B4A1035D1}" destId="{FD629269-F123-4559-88AE-8C0D609D17F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973A3-4A66-41F1-8071-86792B8B7B82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7BC8-7CE4-407A-AD33-26A488415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900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973A3-4A66-41F1-8071-86792B8B7B82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7BC8-7CE4-407A-AD33-26A488415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174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973A3-4A66-41F1-8071-86792B8B7B82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7BC8-7CE4-407A-AD33-26A488415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352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973A3-4A66-41F1-8071-86792B8B7B82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7BC8-7CE4-407A-AD33-26A488415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880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973A3-4A66-41F1-8071-86792B8B7B82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7BC8-7CE4-407A-AD33-26A488415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8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973A3-4A66-41F1-8071-86792B8B7B82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7BC8-7CE4-407A-AD33-26A488415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399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973A3-4A66-41F1-8071-86792B8B7B82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7BC8-7CE4-407A-AD33-26A488415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509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973A3-4A66-41F1-8071-86792B8B7B82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7BC8-7CE4-407A-AD33-26A488415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781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973A3-4A66-41F1-8071-86792B8B7B82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7BC8-7CE4-407A-AD33-26A488415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48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973A3-4A66-41F1-8071-86792B8B7B82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7BC8-7CE4-407A-AD33-26A488415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010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973A3-4A66-41F1-8071-86792B8B7B82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7BC8-7CE4-407A-AD33-26A488415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655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973A3-4A66-41F1-8071-86792B8B7B82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67BC8-7CE4-407A-AD33-26A4884156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074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0.png"/><Relationship Id="rId9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63" y="2059"/>
            <a:ext cx="12195663" cy="685594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45671" y="519544"/>
            <a:ext cx="93829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n w="0">
                  <a:solidFill>
                    <a:schemeClr val="tx1"/>
                  </a:solidFill>
                </a:ln>
                <a:latin typeface="Georgia" panose="02040502050405020303" pitchFamily="18" charset="0"/>
              </a:rPr>
              <a:t>Региональная научно-практическая конференция</a:t>
            </a:r>
          </a:p>
          <a:p>
            <a:pPr algn="ctr"/>
            <a:r>
              <a:rPr lang="ru-RU" sz="2000" dirty="0">
                <a:ln w="0">
                  <a:solidFill>
                    <a:schemeClr val="tx1"/>
                  </a:solidFill>
                </a:ln>
                <a:latin typeface="Georgia" panose="02040502050405020303" pitchFamily="18" charset="0"/>
              </a:rPr>
              <a:t>«Тольяттинская весна </a:t>
            </a:r>
            <a:r>
              <a:rPr lang="ru-RU" sz="2000" dirty="0" smtClean="0">
                <a:ln w="0">
                  <a:solidFill>
                    <a:schemeClr val="tx1"/>
                  </a:solidFill>
                </a:ln>
                <a:latin typeface="Georgia" panose="02040502050405020303" pitchFamily="18" charset="0"/>
              </a:rPr>
              <a:t>2026 </a:t>
            </a:r>
          </a:p>
          <a:p>
            <a:pPr algn="ctr"/>
            <a:r>
              <a:rPr lang="ru-RU" sz="2000" dirty="0" smtClean="0">
                <a:ln w="0">
                  <a:solidFill>
                    <a:schemeClr val="tx1"/>
                  </a:solidFill>
                </a:ln>
                <a:latin typeface="Georgia" panose="02040502050405020303" pitchFamily="18" charset="0"/>
              </a:rPr>
              <a:t>Современные </a:t>
            </a:r>
            <a:r>
              <a:rPr lang="ru-RU" sz="2000" dirty="0">
                <a:ln w="0">
                  <a:solidFill>
                    <a:schemeClr val="tx1"/>
                  </a:solidFill>
                </a:ln>
                <a:latin typeface="Georgia" panose="02040502050405020303" pitchFamily="18" charset="0"/>
              </a:rPr>
              <a:t>технологии в практике среднего медицинского персонала»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73830" y="2279315"/>
            <a:ext cx="9337143" cy="328602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63359" y="2470194"/>
            <a:ext cx="9547614" cy="390876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4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Georgia" panose="02040502050405020303" pitchFamily="18" charset="0"/>
              </a:rPr>
              <a:t>Мастер класс </a:t>
            </a:r>
            <a:endParaRPr lang="ru-RU" sz="4400" b="1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Georgia" panose="02040502050405020303" pitchFamily="18" charset="0"/>
              </a:rPr>
              <a:t>«</a:t>
            </a:r>
            <a:r>
              <a:rPr lang="ru-RU" sz="44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Georgia" panose="02040502050405020303" pitchFamily="18" charset="0"/>
              </a:rPr>
              <a:t>Проведение сердечно-легочной реанимации </a:t>
            </a:r>
            <a:endParaRPr lang="ru-RU" sz="4400" b="1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Georgia" panose="02040502050405020303" pitchFamily="18" charset="0"/>
              </a:rPr>
              <a:t>детям </a:t>
            </a:r>
            <a:r>
              <a:rPr lang="ru-RU" sz="44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Georgia" panose="02040502050405020303" pitchFamily="18" charset="0"/>
              </a:rPr>
              <a:t>младшего возраста</a:t>
            </a:r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Georgia" panose="02040502050405020303" pitchFamily="18" charset="0"/>
              </a:rPr>
              <a:t>»</a:t>
            </a:r>
          </a:p>
          <a:p>
            <a:pPr algn="r"/>
            <a:endParaRPr lang="ru-RU" sz="2400" b="1" dirty="0" smtClean="0">
              <a:ln/>
              <a:solidFill>
                <a:schemeClr val="accent4"/>
              </a:solidFill>
              <a:latin typeface="Georgia" panose="02040502050405020303" pitchFamily="18" charset="0"/>
            </a:endParaRPr>
          </a:p>
          <a:p>
            <a:pPr algn="r"/>
            <a:r>
              <a:rPr lang="ru-RU" sz="2200" dirty="0" smtClean="0">
                <a:ln w="0">
                  <a:solidFill>
                    <a:schemeClr val="tx1"/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С.В</a:t>
            </a:r>
            <a:r>
              <a:rPr lang="ru-RU" sz="2200" smtClean="0">
                <a:ln w="0">
                  <a:solidFill>
                    <a:schemeClr val="tx1"/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. Селиванова </a:t>
            </a:r>
          </a:p>
          <a:p>
            <a:pPr algn="r"/>
            <a:r>
              <a:rPr lang="ru-RU" sz="2200">
                <a:ln w="0">
                  <a:solidFill>
                    <a:schemeClr val="tx1"/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п</a:t>
            </a:r>
            <a:r>
              <a:rPr lang="ru-RU" sz="2200" smtClean="0">
                <a:ln w="0">
                  <a:solidFill>
                    <a:schemeClr val="tx1"/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реподаватель ГБПОУ «Тольяттинский медколледж»</a:t>
            </a:r>
            <a:endParaRPr lang="ru-RU" sz="2200" dirty="0">
              <a:ln w="0">
                <a:solidFill>
                  <a:schemeClr val="tx1"/>
                </a:solidFill>
              </a:ln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48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" y="2059"/>
            <a:ext cx="12195663" cy="68559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b="1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Сердечно-легочная реанимация</a:t>
            </a:r>
            <a:endParaRPr lang="ru-RU" b="1">
              <a:ln>
                <a:solidFill>
                  <a:schemeClr val="tx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838200" y="1825625"/>
            <a:ext cx="3897429" cy="3073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7080985" y="1825625"/>
            <a:ext cx="427281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38198" y="1740300"/>
            <a:ext cx="5783636" cy="9561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1778088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Georgia" panose="02040502050405020303" pitchFamily="18" charset="0"/>
              </a:rPr>
              <a:t>Для начала реанимационных мероприятий достаточно 2 признаков: </a:t>
            </a:r>
            <a:endParaRPr lang="ru-RU" sz="2400" dirty="0" smtClean="0">
              <a:latin typeface="Georgia" panose="02040502050405020303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grayscl/>
          </a:blip>
          <a:srcRect l="43361" r="3618" b="40177"/>
          <a:stretch/>
        </p:blipFill>
        <p:spPr>
          <a:xfrm>
            <a:off x="7147433" y="1716360"/>
            <a:ext cx="4665518" cy="3182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404160216"/>
              </p:ext>
            </p:extLst>
          </p:nvPr>
        </p:nvGraphicFramePr>
        <p:xfrm>
          <a:off x="843566" y="3190755"/>
          <a:ext cx="5783635" cy="1964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6187150"/>
            <a:ext cx="12192000" cy="60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90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059"/>
            <a:ext cx="12195663" cy="685594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76916" y="2053754"/>
            <a:ext cx="5837544" cy="31638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Сердечно-легочная реанимация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838200" y="1825625"/>
            <a:ext cx="3897429" cy="3073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42976" y="2053754"/>
            <a:ext cx="556821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Georgia" panose="02040502050405020303" pitchFamily="18" charset="0"/>
              </a:rPr>
              <a:t>После определения отсутствия признаков жизни необходимо выполнить 5 вдохов искусственного дыхания </a:t>
            </a:r>
          </a:p>
          <a:p>
            <a:r>
              <a:rPr lang="ru-RU" sz="2400" dirty="0" smtClean="0">
                <a:latin typeface="Georgia" panose="02040502050405020303" pitchFamily="18" charset="0"/>
              </a:rPr>
              <a:t>Детям </a:t>
            </a:r>
            <a:r>
              <a:rPr lang="ru-RU" sz="2400" dirty="0">
                <a:latin typeface="Georgia" panose="02040502050405020303" pitchFamily="18" charset="0"/>
              </a:rPr>
              <a:t>до 1 года </a:t>
            </a:r>
            <a:r>
              <a:rPr lang="ru-RU" sz="2400" dirty="0" smtClean="0">
                <a:latin typeface="Georgia" panose="02040502050405020303" pitchFamily="18" charset="0"/>
              </a:rPr>
              <a:t>необходимо </a:t>
            </a:r>
            <a:r>
              <a:rPr lang="ru-RU" sz="2400" dirty="0">
                <a:latin typeface="Georgia" panose="02040502050405020303" pitchFamily="18" charset="0"/>
              </a:rPr>
              <a:t>охватывать своими губами рот и нос </a:t>
            </a:r>
            <a:r>
              <a:rPr lang="ru-RU" sz="2400" dirty="0" smtClean="0">
                <a:latin typeface="Georgia" panose="02040502050405020303" pitchFamily="18" charset="0"/>
              </a:rPr>
              <a:t>одновременно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grayscl/>
          </a:blip>
          <a:srcRect l="12243" t="7133" r="9203" b="18537"/>
          <a:stretch/>
        </p:blipFill>
        <p:spPr>
          <a:xfrm>
            <a:off x="7356321" y="2053754"/>
            <a:ext cx="4458144" cy="3163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87150"/>
            <a:ext cx="12192000" cy="60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58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9"/>
            <a:ext cx="12195663" cy="68559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031" y="355685"/>
            <a:ext cx="10515600" cy="1325563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b="1">
                <a:ln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Сердечно-легочная реанимация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838200" y="1825625"/>
            <a:ext cx="3897429" cy="3073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602141" y="2246598"/>
            <a:ext cx="4001049" cy="29945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7735195" y="2466476"/>
            <a:ext cx="3904935" cy="2308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>
                <a:latin typeface="Georgia" panose="02040502050405020303" pitchFamily="18" charset="0"/>
              </a:rPr>
              <a:t>Частота </a:t>
            </a:r>
            <a:r>
              <a:rPr lang="ru-RU" sz="2400" dirty="0" smtClean="0">
                <a:latin typeface="Georgia" panose="02040502050405020303" pitchFamily="18" charset="0"/>
              </a:rPr>
              <a:t>компрессий: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Georgia" panose="02040502050405020303" pitchFamily="18" charset="0"/>
              </a:rPr>
              <a:t>У детей </a:t>
            </a:r>
            <a:r>
              <a:rPr lang="ru-RU" sz="2400" dirty="0">
                <a:latin typeface="Georgia" panose="02040502050405020303" pitchFamily="18" charset="0"/>
              </a:rPr>
              <a:t>до 1 года – 120 в </a:t>
            </a:r>
            <a:r>
              <a:rPr lang="ru-RU" sz="2400" dirty="0" smtClean="0">
                <a:latin typeface="Georgia" panose="02040502050405020303" pitchFamily="18" charset="0"/>
              </a:rPr>
              <a:t>минуту</a:t>
            </a:r>
            <a:endParaRPr lang="ru-RU" sz="2400" dirty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latin typeface="Georgia" panose="02040502050405020303" pitchFamily="18" charset="0"/>
              </a:rPr>
              <a:t>У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>
                <a:latin typeface="Georgia" panose="02040502050405020303" pitchFamily="18" charset="0"/>
              </a:rPr>
              <a:t>детей </a:t>
            </a:r>
            <a:r>
              <a:rPr lang="ru-RU" sz="2400" dirty="0" smtClean="0">
                <a:latin typeface="Georgia" panose="02040502050405020303" pitchFamily="18" charset="0"/>
              </a:rPr>
              <a:t>старше </a:t>
            </a:r>
            <a:r>
              <a:rPr lang="ru-RU" sz="2400" dirty="0">
                <a:latin typeface="Georgia" panose="02040502050405020303" pitchFamily="18" charset="0"/>
              </a:rPr>
              <a:t>1 </a:t>
            </a:r>
            <a:r>
              <a:rPr lang="ru-RU" sz="2400" dirty="0" smtClean="0">
                <a:latin typeface="Georgia" panose="02040502050405020303" pitchFamily="18" charset="0"/>
              </a:rPr>
              <a:t>года – </a:t>
            </a:r>
            <a:r>
              <a:rPr lang="ru-RU" sz="2400" dirty="0">
                <a:latin typeface="Georgia" panose="02040502050405020303" pitchFamily="18" charset="0"/>
              </a:rPr>
              <a:t>100–120 в минуту</a:t>
            </a:r>
          </a:p>
          <a:p>
            <a:endParaRPr lang="ru-RU" sz="2400" dirty="0">
              <a:latin typeface="Georgia" panose="02040502050405020303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6785" y="1710884"/>
            <a:ext cx="7132555" cy="2032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6785" y="3862852"/>
            <a:ext cx="7132555" cy="2032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6785" y="1855261"/>
            <a:ext cx="747841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Georgia" panose="02040502050405020303" pitchFamily="18" charset="0"/>
              </a:rPr>
              <a:t>НМС выполняется </a:t>
            </a:r>
            <a:r>
              <a:rPr lang="ru-RU" sz="2400" dirty="0">
                <a:latin typeface="Georgia" panose="02040502050405020303" pitchFamily="18" charset="0"/>
              </a:rPr>
              <a:t>на </a:t>
            </a:r>
            <a:r>
              <a:rPr lang="ru-RU" sz="2400" dirty="0" smtClean="0">
                <a:latin typeface="Georgia" panose="02040502050405020303" pitchFamily="18" charset="0"/>
              </a:rPr>
              <a:t>глубину: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Georgia" panose="02040502050405020303" pitchFamily="18" charset="0"/>
              </a:rPr>
              <a:t>4 </a:t>
            </a:r>
            <a:r>
              <a:rPr lang="ru-RU" sz="2400" dirty="0">
                <a:latin typeface="Georgia" panose="02040502050405020303" pitchFamily="18" charset="0"/>
              </a:rPr>
              <a:t>см у детей до 1 года </a:t>
            </a:r>
            <a:endParaRPr lang="ru-RU" sz="2400" dirty="0" smtClean="0">
              <a:latin typeface="Georgia" panose="020405020504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Georgia" panose="02040502050405020303" pitchFamily="18" charset="0"/>
              </a:rPr>
              <a:t>5 </a:t>
            </a:r>
            <a:r>
              <a:rPr lang="ru-RU" sz="2400" dirty="0">
                <a:latin typeface="Georgia" panose="02040502050405020303" pitchFamily="18" charset="0"/>
              </a:rPr>
              <a:t>см у детей </a:t>
            </a:r>
            <a:r>
              <a:rPr lang="ru-RU" sz="2400" dirty="0" smtClean="0">
                <a:latin typeface="Georgia" panose="02040502050405020303" pitchFamily="18" charset="0"/>
              </a:rPr>
              <a:t>старше 1 года </a:t>
            </a:r>
          </a:p>
          <a:p>
            <a:endParaRPr lang="ru-RU" sz="2400" dirty="0" smtClean="0">
              <a:latin typeface="Georgia" panose="02040502050405020303" pitchFamily="18" charset="0"/>
            </a:endParaRPr>
          </a:p>
          <a:p>
            <a:endParaRPr lang="ru-RU" sz="2400" dirty="0" smtClean="0">
              <a:latin typeface="Georgia" panose="02040502050405020303" pitchFamily="18" charset="0"/>
            </a:endParaRPr>
          </a:p>
          <a:p>
            <a:endParaRPr lang="ru-RU" sz="2400" dirty="0">
              <a:latin typeface="Georgia" panose="02040502050405020303" pitchFamily="18" charset="0"/>
            </a:endParaRPr>
          </a:p>
          <a:p>
            <a:r>
              <a:rPr lang="ru-RU" sz="2400" dirty="0" smtClean="0">
                <a:latin typeface="Georgia" panose="02040502050405020303" pitchFamily="18" charset="0"/>
              </a:rPr>
              <a:t>У детей до 1 года давление на грудину производится двумя пальцами</a:t>
            </a:r>
          </a:p>
          <a:p>
            <a:r>
              <a:rPr lang="ru-RU" sz="2400" dirty="0" smtClean="0">
                <a:latin typeface="Georgia" panose="02040502050405020303" pitchFamily="18" charset="0"/>
              </a:rPr>
              <a:t>У </a:t>
            </a:r>
            <a:r>
              <a:rPr lang="ru-RU" sz="2400" dirty="0">
                <a:latin typeface="Georgia" panose="02040502050405020303" pitchFamily="18" charset="0"/>
              </a:rPr>
              <a:t>детей более старшего возраста давление на грудину производится одной или двумя </a:t>
            </a:r>
            <a:r>
              <a:rPr lang="ru-RU" sz="2400" dirty="0" smtClean="0">
                <a:latin typeface="Georgia" panose="02040502050405020303" pitchFamily="18" charset="0"/>
              </a:rPr>
              <a:t>руками</a:t>
            </a:r>
            <a:endParaRPr lang="ru-RU" sz="2400" dirty="0">
              <a:latin typeface="Georgia" panose="020405020504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grayscl/>
          </a:blip>
          <a:srcRect t="52331" b="34135"/>
          <a:stretch/>
        </p:blipFill>
        <p:spPr>
          <a:xfrm>
            <a:off x="0" y="6096177"/>
            <a:ext cx="12195663" cy="61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45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059"/>
            <a:ext cx="12195663" cy="68559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59"/>
            <a:ext cx="10515600" cy="1325563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b="1">
                <a:ln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Сердечно-легочная реанимация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2" t="46257" b="46491"/>
          <a:stretch/>
        </p:blipFill>
        <p:spPr>
          <a:xfrm rot="10800000">
            <a:off x="3663" y="5991727"/>
            <a:ext cx="12191999" cy="721895"/>
          </a:xfr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838200" y="1825625"/>
            <a:ext cx="3897429" cy="3073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4075" y="1635818"/>
            <a:ext cx="8645228" cy="1122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20597" y="1765592"/>
            <a:ext cx="75314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Georgia" panose="02040502050405020303" pitchFamily="18" charset="0"/>
              </a:rPr>
              <a:t>Соотношение НМС к ИВЛ          </a:t>
            </a:r>
            <a:r>
              <a:rPr lang="ru-RU" sz="3600" dirty="0" smtClean="0">
                <a:latin typeface="Georgia" panose="02040502050405020303" pitchFamily="18" charset="0"/>
              </a:rPr>
              <a:t>30 : 2</a:t>
            </a:r>
            <a:endParaRPr lang="ru-RU" sz="3600" dirty="0">
              <a:latin typeface="Georgia" panose="02040502050405020303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39178" t="-250" r="35764" b="250"/>
          <a:stretch/>
        </p:blipFill>
        <p:spPr>
          <a:xfrm>
            <a:off x="9111078" y="1635818"/>
            <a:ext cx="2732809" cy="4162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t="2130" b="52370"/>
          <a:stretch/>
        </p:blipFill>
        <p:spPr>
          <a:xfrm>
            <a:off x="114075" y="2849894"/>
            <a:ext cx="8645229" cy="2948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474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059"/>
            <a:ext cx="12195663" cy="68559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b="1">
                <a:ln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Сердечно-легочная реанимация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2" t="46257" b="46491"/>
          <a:stretch/>
        </p:blipFill>
        <p:spPr>
          <a:xfrm rot="10800000">
            <a:off x="3663" y="5991727"/>
            <a:ext cx="12191999" cy="721895"/>
          </a:xfr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838200" y="1825625"/>
            <a:ext cx="3897429" cy="3073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81610" y="1557705"/>
            <a:ext cx="10472190" cy="12313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81610" y="1690137"/>
            <a:ext cx="104721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Georgia" panose="02040502050405020303" pitchFamily="18" charset="0"/>
              </a:rPr>
              <a:t>По </a:t>
            </a:r>
            <a:r>
              <a:rPr lang="ru-RU" sz="2400" dirty="0" smtClean="0">
                <a:latin typeface="Georgia" panose="02040502050405020303" pitchFamily="18" charset="0"/>
              </a:rPr>
              <a:t>возможности обеспечить </a:t>
            </a:r>
            <a:r>
              <a:rPr lang="ru-RU" sz="2400" dirty="0">
                <a:latin typeface="Georgia" panose="02040502050405020303" pitchFamily="18" charset="0"/>
              </a:rPr>
              <a:t>катетеризацию вены или внутрикостный </a:t>
            </a:r>
            <a:r>
              <a:rPr lang="ru-RU" sz="2400" dirty="0" smtClean="0">
                <a:latin typeface="Georgia" panose="02040502050405020303" pitchFamily="18" charset="0"/>
              </a:rPr>
              <a:t>доступ 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83220860"/>
              </p:ext>
            </p:extLst>
          </p:nvPr>
        </p:nvGraphicFramePr>
        <p:xfrm>
          <a:off x="881610" y="2656071"/>
          <a:ext cx="10472190" cy="3509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2881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2" y="2059"/>
            <a:ext cx="12195663" cy="68559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030" y="-2635"/>
            <a:ext cx="10515600" cy="1325563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b="1">
                <a:ln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Сердечно-легочная реанимация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838200" y="1825625"/>
            <a:ext cx="3897429" cy="3073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488550" y="4795573"/>
            <a:ext cx="7573813" cy="18318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590157" y="4899259"/>
            <a:ext cx="74722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Georgia" panose="02040502050405020303" pitchFamily="18" charset="0"/>
              </a:rPr>
              <a:t>При </a:t>
            </a:r>
            <a:r>
              <a:rPr lang="ru-RU" sz="2400" dirty="0">
                <a:latin typeface="Georgia" panose="02040502050405020303" pitchFamily="18" charset="0"/>
              </a:rPr>
              <a:t>фибрилляции </a:t>
            </a:r>
            <a:r>
              <a:rPr lang="ru-RU" sz="2400" dirty="0" smtClean="0">
                <a:latin typeface="Georgia" panose="02040502050405020303" pitchFamily="18" charset="0"/>
              </a:rPr>
              <a:t>желудочков или </a:t>
            </a:r>
            <a:r>
              <a:rPr lang="ru-RU" sz="2400" dirty="0">
                <a:latin typeface="Georgia" panose="02040502050405020303" pitchFamily="18" charset="0"/>
              </a:rPr>
              <a:t>желудочковой </a:t>
            </a:r>
            <a:r>
              <a:rPr lang="ru-RU" sz="2400" dirty="0" smtClean="0">
                <a:latin typeface="Georgia" panose="02040502050405020303" pitchFamily="18" charset="0"/>
              </a:rPr>
              <a:t>тахикардии без пульса – </a:t>
            </a:r>
            <a:r>
              <a:rPr lang="ru-RU" sz="2400" dirty="0" err="1" smtClean="0">
                <a:latin typeface="Georgia" panose="02040502050405020303" pitchFamily="18" charset="0"/>
              </a:rPr>
              <a:t>дефибрилляция</a:t>
            </a:r>
            <a:r>
              <a:rPr lang="ru-RU" sz="2400" dirty="0" smtClean="0">
                <a:latin typeface="Georgia" panose="02040502050405020303" pitchFamily="18" charset="0"/>
              </a:rPr>
              <a:t>:</a:t>
            </a:r>
            <a:endParaRPr lang="ru-RU" sz="2400" dirty="0"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Georgia" panose="02040502050405020303" pitchFamily="18" charset="0"/>
              </a:rPr>
              <a:t>2 </a:t>
            </a:r>
            <a:r>
              <a:rPr lang="ru-RU" sz="2400" dirty="0">
                <a:latin typeface="Georgia" panose="02040502050405020303" pitchFamily="18" charset="0"/>
              </a:rPr>
              <a:t>Дж/кг </a:t>
            </a:r>
            <a:r>
              <a:rPr lang="ru-RU" sz="2400" dirty="0" smtClean="0">
                <a:latin typeface="Georgia" panose="02040502050405020303" pitchFamily="18" charset="0"/>
              </a:rPr>
              <a:t>- до </a:t>
            </a:r>
            <a:r>
              <a:rPr lang="ru-RU" sz="2400" dirty="0">
                <a:latin typeface="Georgia" panose="02040502050405020303" pitchFamily="18" charset="0"/>
              </a:rPr>
              <a:t>1 </a:t>
            </a:r>
            <a:r>
              <a:rPr lang="ru-RU" sz="2400" dirty="0" smtClean="0">
                <a:latin typeface="Georgia" panose="02040502050405020303" pitchFamily="18" charset="0"/>
              </a:rPr>
              <a:t>года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Georgia" panose="02040502050405020303" pitchFamily="18" charset="0"/>
              </a:rPr>
              <a:t>4 </a:t>
            </a:r>
            <a:r>
              <a:rPr lang="ru-RU" sz="2400" dirty="0">
                <a:latin typeface="Georgia" panose="02040502050405020303" pitchFamily="18" charset="0"/>
              </a:rPr>
              <a:t>Дж/кг </a:t>
            </a:r>
            <a:r>
              <a:rPr lang="ru-RU" sz="2400" dirty="0" smtClean="0">
                <a:latin typeface="Georgia" panose="02040502050405020303" pitchFamily="18" charset="0"/>
              </a:rPr>
              <a:t>- с </a:t>
            </a:r>
            <a:r>
              <a:rPr lang="ru-RU" sz="2400" dirty="0">
                <a:latin typeface="Georgia" panose="02040502050405020303" pitchFamily="18" charset="0"/>
              </a:rPr>
              <a:t>1 </a:t>
            </a:r>
            <a:r>
              <a:rPr lang="ru-RU" sz="2400" dirty="0" smtClean="0">
                <a:latin typeface="Georgia" panose="02040502050405020303" pitchFamily="18" charset="0"/>
              </a:rPr>
              <a:t>года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grayscl/>
          </a:blip>
          <a:srcRect l="53354" t="48598" r="1649" b="6480"/>
          <a:stretch/>
        </p:blipFill>
        <p:spPr>
          <a:xfrm>
            <a:off x="8178309" y="1285655"/>
            <a:ext cx="3830279" cy="2867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4286" t="44385" r="64705" b="11233"/>
          <a:stretch/>
        </p:blipFill>
        <p:spPr>
          <a:xfrm>
            <a:off x="838200" y="4795573"/>
            <a:ext cx="3098734" cy="1828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98744853"/>
              </p:ext>
            </p:extLst>
          </p:nvPr>
        </p:nvGraphicFramePr>
        <p:xfrm>
          <a:off x="628128" y="877523"/>
          <a:ext cx="7157545" cy="3684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86194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059"/>
            <a:ext cx="12195663" cy="68559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8201"/>
            <a:ext cx="10515600" cy="1325563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Помощь при обструкции ВДП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2" t="46257" b="46491"/>
          <a:stretch/>
        </p:blipFill>
        <p:spPr>
          <a:xfrm rot="10800000">
            <a:off x="3663" y="5991727"/>
            <a:ext cx="12191999" cy="721895"/>
          </a:xfr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838200" y="1825625"/>
            <a:ext cx="3897429" cy="3073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23400" t="6128" r="20312" b="12549"/>
          <a:stretch/>
        </p:blipFill>
        <p:spPr>
          <a:xfrm>
            <a:off x="8104597" y="1351006"/>
            <a:ext cx="2714546" cy="4393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763029" y="1351006"/>
            <a:ext cx="6246341" cy="4393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199" y="1289016"/>
            <a:ext cx="6096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Georgia" panose="02040502050405020303" pitchFamily="18" charset="0"/>
              </a:rPr>
              <a:t>Признаками перекрытия дыхательных путей у ребенка могут быть беззвучный плач, возбуждение, внезапная смена цвета кожи лица на </a:t>
            </a:r>
            <a:r>
              <a:rPr lang="ru-RU" sz="2400" dirty="0" smtClean="0">
                <a:latin typeface="Georgia" panose="02040502050405020303" pitchFamily="18" charset="0"/>
              </a:rPr>
              <a:t>синюшный </a:t>
            </a:r>
          </a:p>
          <a:p>
            <a:endParaRPr lang="ru-RU" sz="2400" dirty="0" smtClean="0">
              <a:latin typeface="Georgia" panose="02040502050405020303" pitchFamily="18" charset="0"/>
            </a:endParaRPr>
          </a:p>
          <a:p>
            <a:r>
              <a:rPr lang="ru-RU" sz="2400" dirty="0" smtClean="0">
                <a:latin typeface="Georgia" panose="02040502050405020303" pitchFamily="18" charset="0"/>
              </a:rPr>
              <a:t>Ребенку </a:t>
            </a:r>
            <a:r>
              <a:rPr lang="ru-RU" sz="2400" dirty="0">
                <a:latin typeface="Georgia" panose="02040502050405020303" pitchFamily="18" charset="0"/>
              </a:rPr>
              <a:t>помощь оказывается похожим образом со взрослыми, но следует помнить, что удары и надавливания наносятся с меньшей </a:t>
            </a:r>
            <a:r>
              <a:rPr lang="ru-RU" sz="2400" dirty="0" smtClean="0">
                <a:latin typeface="Georgia" panose="02040502050405020303" pitchFamily="18" charset="0"/>
              </a:rPr>
              <a:t>силой</a:t>
            </a:r>
          </a:p>
          <a:p>
            <a:endParaRPr lang="ru-RU" sz="2400" dirty="0" smtClean="0">
              <a:latin typeface="Georgia" panose="02040502050405020303" pitchFamily="18" charset="0"/>
            </a:endParaRPr>
          </a:p>
          <a:p>
            <a:r>
              <a:rPr lang="ru-RU" sz="2400" dirty="0" smtClean="0">
                <a:latin typeface="Georgia" panose="02040502050405020303" pitchFamily="18" charset="0"/>
              </a:rPr>
              <a:t>При </a:t>
            </a:r>
            <a:r>
              <a:rPr lang="ru-RU" sz="2400" dirty="0">
                <a:latin typeface="Georgia" panose="02040502050405020303" pitchFamily="18" charset="0"/>
              </a:rPr>
              <a:t>извлечении инородного тела ребенок заплачет, его кожа </a:t>
            </a:r>
            <a:r>
              <a:rPr lang="ru-RU" sz="2400" dirty="0" smtClean="0">
                <a:latin typeface="Georgia" panose="02040502050405020303" pitchFamily="18" charset="0"/>
              </a:rPr>
              <a:t>порозовеет</a:t>
            </a:r>
            <a:endParaRPr lang="ru-RU" sz="2400" dirty="0">
              <a:latin typeface="Georgia" panose="02040502050405020303" pitchFamily="18" charset="0"/>
            </a:endParaRPr>
          </a:p>
          <a:p>
            <a:endParaRPr lang="ru-RU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44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302</Words>
  <Application>Microsoft Office PowerPoint</Application>
  <PresentationFormat>Широкоэкранный</PresentationFormat>
  <Paragraphs>47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Georgia</vt:lpstr>
      <vt:lpstr>Wingdings</vt:lpstr>
      <vt:lpstr>Тема Office</vt:lpstr>
      <vt:lpstr>Презентация PowerPoint</vt:lpstr>
      <vt:lpstr>Сердечно-легочная реанимация</vt:lpstr>
      <vt:lpstr>Сердечно-легочная реанимация</vt:lpstr>
      <vt:lpstr>Сердечно-легочная реанимация</vt:lpstr>
      <vt:lpstr>Сердечно-легочная реанимация</vt:lpstr>
      <vt:lpstr>Сердечно-легочная реанимация</vt:lpstr>
      <vt:lpstr>Сердечно-легочная реанимация</vt:lpstr>
      <vt:lpstr>Помощь при обструкции ВДП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user16</dc:creator>
  <cp:lastModifiedBy>user40</cp:lastModifiedBy>
  <cp:revision>36</cp:revision>
  <dcterms:created xsi:type="dcterms:W3CDTF">2026-03-05T12:51:09Z</dcterms:created>
  <dcterms:modified xsi:type="dcterms:W3CDTF">2026-03-11T10:33:06Z</dcterms:modified>
</cp:coreProperties>
</file>