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ink/ink4.xml" ContentType="application/inkml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ink/ink2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ink/ink3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5"/>
  </p:notesMasterIdLst>
  <p:sldIdLst>
    <p:sldId id="256" r:id="rId2"/>
    <p:sldId id="257" r:id="rId3"/>
    <p:sldId id="304" r:id="rId4"/>
    <p:sldId id="322" r:id="rId5"/>
    <p:sldId id="305" r:id="rId6"/>
    <p:sldId id="258" r:id="rId7"/>
    <p:sldId id="269" r:id="rId8"/>
    <p:sldId id="314" r:id="rId9"/>
    <p:sldId id="321" r:id="rId10"/>
    <p:sldId id="313" r:id="rId11"/>
    <p:sldId id="306" r:id="rId12"/>
    <p:sldId id="307" r:id="rId13"/>
    <p:sldId id="309" r:id="rId14"/>
    <p:sldId id="310" r:id="rId15"/>
    <p:sldId id="308" r:id="rId16"/>
    <p:sldId id="320" r:id="rId17"/>
    <p:sldId id="267" r:id="rId18"/>
    <p:sldId id="319" r:id="rId19"/>
    <p:sldId id="312" r:id="rId20"/>
    <p:sldId id="259" r:id="rId21"/>
    <p:sldId id="273" r:id="rId22"/>
    <p:sldId id="318" r:id="rId23"/>
    <p:sldId id="271" r:id="rId24"/>
  </p:sldIdLst>
  <p:sldSz cx="9144000" cy="5143500" type="screen16x9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Garamond" pitchFamily="18" charset="0"/>
      <p:regular r:id="rId30"/>
      <p:bold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3F4F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1CDE578-1810-4AAC-91EB-6741581CCB23}">
  <a:tblStyle styleId="{91CDE578-1810-4AAC-91EB-6741581CC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903752-0866-43A5-9415-34ABC3F1E2B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6DFAF0-55AF-4590-BF12-68A3AFAD55C8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-67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4T13:51:15.227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4T13:51:15.774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4T13:51:16.11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4T13:51:21.24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6912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32181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34198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38093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3849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46960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66c089a7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66c089a7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3163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33698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31964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4688" y="1218425"/>
            <a:ext cx="4393800" cy="20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4688" y="3371350"/>
            <a:ext cx="4393800" cy="51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37106" y="227144"/>
            <a:ext cx="952222" cy="319917"/>
            <a:chOff x="1608712" y="575096"/>
            <a:chExt cx="675431" cy="226924"/>
          </a:xfrm>
        </p:grpSpPr>
        <p:sp>
          <p:nvSpPr>
            <p:cNvPr id="12" name="Google Shape;12;p2"/>
            <p:cNvSpPr/>
            <p:nvPr/>
          </p:nvSpPr>
          <p:spPr>
            <a:xfrm>
              <a:off x="1608712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608"/>
                  </a:moveTo>
                  <a:cubicBezTo>
                    <a:pt x="83609" y="64398"/>
                    <a:pt x="65136" y="82871"/>
                    <a:pt x="42353" y="82871"/>
                  </a:cubicBezTo>
                  <a:cubicBezTo>
                    <a:pt x="19556" y="82871"/>
                    <a:pt x="1090" y="64398"/>
                    <a:pt x="1090" y="41608"/>
                  </a:cubicBezTo>
                  <a:cubicBezTo>
                    <a:pt x="1090" y="18824"/>
                    <a:pt x="19556" y="352"/>
                    <a:pt x="42353" y="352"/>
                  </a:cubicBezTo>
                  <a:cubicBezTo>
                    <a:pt x="65136" y="352"/>
                    <a:pt x="83609" y="18824"/>
                    <a:pt x="83609" y="41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68398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63436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23122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07840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608"/>
                  </a:moveTo>
                  <a:cubicBezTo>
                    <a:pt x="83807" y="64398"/>
                    <a:pt x="65342" y="82871"/>
                    <a:pt x="42551" y="82871"/>
                  </a:cubicBezTo>
                  <a:cubicBezTo>
                    <a:pt x="19761" y="82871"/>
                    <a:pt x="1289" y="64398"/>
                    <a:pt x="1289" y="41608"/>
                  </a:cubicBezTo>
                  <a:cubicBezTo>
                    <a:pt x="1289" y="18824"/>
                    <a:pt x="19761" y="352"/>
                    <a:pt x="42551" y="352"/>
                  </a:cubicBezTo>
                  <a:cubicBezTo>
                    <a:pt x="65342" y="352"/>
                    <a:pt x="83807" y="18824"/>
                    <a:pt x="83807" y="41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67525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062564" y="575096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608"/>
                  </a:moveTo>
                  <a:cubicBezTo>
                    <a:pt x="83917" y="64398"/>
                    <a:pt x="65438" y="82871"/>
                    <a:pt x="42654" y="82871"/>
                  </a:cubicBezTo>
                  <a:cubicBezTo>
                    <a:pt x="19870" y="82871"/>
                    <a:pt x="1392" y="64398"/>
                    <a:pt x="1392" y="41608"/>
                  </a:cubicBezTo>
                  <a:cubicBezTo>
                    <a:pt x="1392" y="18824"/>
                    <a:pt x="19870" y="352"/>
                    <a:pt x="42654" y="352"/>
                  </a:cubicBezTo>
                  <a:cubicBezTo>
                    <a:pt x="65438" y="352"/>
                    <a:pt x="83917" y="18824"/>
                    <a:pt x="83917" y="416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22250" y="740131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3"/>
          <p:cNvGrpSpPr/>
          <p:nvPr/>
        </p:nvGrpSpPr>
        <p:grpSpPr>
          <a:xfrm>
            <a:off x="-721111" y="-974986"/>
            <a:ext cx="11721963" cy="7487260"/>
            <a:chOff x="-721111" y="-974986"/>
            <a:chExt cx="11721963" cy="7487260"/>
          </a:xfrm>
        </p:grpSpPr>
        <p:sp>
          <p:nvSpPr>
            <p:cNvPr id="155" name="Google Shape;155;p13"/>
            <p:cNvSpPr/>
            <p:nvPr/>
          </p:nvSpPr>
          <p:spPr>
            <a:xfrm rot="10800000">
              <a:off x="8347485" y="-974986"/>
              <a:ext cx="2653366" cy="264985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6" name="Google Shape;156;p13"/>
            <p:cNvGrpSpPr/>
            <p:nvPr/>
          </p:nvGrpSpPr>
          <p:grpSpPr>
            <a:xfrm>
              <a:off x="-721111" y="3588349"/>
              <a:ext cx="2259549" cy="2923926"/>
              <a:chOff x="-721111" y="3588349"/>
              <a:chExt cx="2259549" cy="2923926"/>
            </a:xfrm>
          </p:grpSpPr>
          <p:sp>
            <p:nvSpPr>
              <p:cNvPr id="157" name="Google Shape;157;p13"/>
              <p:cNvSpPr/>
              <p:nvPr/>
            </p:nvSpPr>
            <p:spPr>
              <a:xfrm flipH="1">
                <a:off x="-721111" y="4256026"/>
                <a:ext cx="2259549" cy="2256248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711" y="41608"/>
                    </a:moveTo>
                    <a:cubicBezTo>
                      <a:pt x="83711" y="64398"/>
                      <a:pt x="65233" y="82871"/>
                      <a:pt x="42449" y="82871"/>
                    </a:cubicBezTo>
                    <a:cubicBezTo>
                      <a:pt x="19665" y="82871"/>
                      <a:pt x="1193" y="64398"/>
                      <a:pt x="1193" y="41608"/>
                    </a:cubicBezTo>
                    <a:cubicBezTo>
                      <a:pt x="1193" y="18824"/>
                      <a:pt x="19665" y="352"/>
                      <a:pt x="42449" y="352"/>
                    </a:cubicBezTo>
                    <a:cubicBezTo>
                      <a:pt x="65233" y="352"/>
                      <a:pt x="83711" y="18824"/>
                      <a:pt x="83711" y="416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8" name="Google Shape;158;p13"/>
              <p:cNvGrpSpPr/>
              <p:nvPr/>
            </p:nvGrpSpPr>
            <p:grpSpPr>
              <a:xfrm rot="-5400000">
                <a:off x="-77895" y="3901001"/>
                <a:ext cx="945222" cy="319917"/>
                <a:chOff x="1608712" y="575096"/>
                <a:chExt cx="670466" cy="226924"/>
              </a:xfrm>
            </p:grpSpPr>
            <p:sp>
              <p:nvSpPr>
                <p:cNvPr id="159" name="Google Shape;159;p13"/>
                <p:cNvSpPr/>
                <p:nvPr/>
              </p:nvSpPr>
              <p:spPr>
                <a:xfrm>
                  <a:off x="1763432" y="575096"/>
                  <a:ext cx="61888" cy="61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18" h="82518" extrusionOk="0">
                      <a:moveTo>
                        <a:pt x="83609" y="41608"/>
                      </a:moveTo>
                      <a:cubicBezTo>
                        <a:pt x="83609" y="64398"/>
                        <a:pt x="65136" y="82871"/>
                        <a:pt x="42353" y="82871"/>
                      </a:cubicBezTo>
                      <a:cubicBezTo>
                        <a:pt x="19556" y="82871"/>
                        <a:pt x="1090" y="64398"/>
                        <a:pt x="1090" y="41608"/>
                      </a:cubicBezTo>
                      <a:cubicBezTo>
                        <a:pt x="1090" y="18824"/>
                        <a:pt x="19556" y="352"/>
                        <a:pt x="42353" y="352"/>
                      </a:cubicBezTo>
                      <a:cubicBezTo>
                        <a:pt x="65136" y="352"/>
                        <a:pt x="83609" y="18824"/>
                        <a:pt x="83609" y="416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13"/>
                <p:cNvSpPr/>
                <p:nvPr/>
              </p:nvSpPr>
              <p:spPr>
                <a:xfrm>
                  <a:off x="1608712" y="740131"/>
                  <a:ext cx="61888" cy="61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18" h="82518" extrusionOk="0">
                      <a:moveTo>
                        <a:pt x="83609" y="41724"/>
                      </a:moveTo>
                      <a:cubicBezTo>
                        <a:pt x="83609" y="64514"/>
                        <a:pt x="65136" y="82980"/>
                        <a:pt x="42353" y="82980"/>
                      </a:cubicBezTo>
                      <a:cubicBezTo>
                        <a:pt x="19556" y="82980"/>
                        <a:pt x="1090" y="64514"/>
                        <a:pt x="1090" y="41724"/>
                      </a:cubicBezTo>
                      <a:cubicBezTo>
                        <a:pt x="1090" y="18934"/>
                        <a:pt x="19556" y="462"/>
                        <a:pt x="42353" y="462"/>
                      </a:cubicBezTo>
                      <a:cubicBezTo>
                        <a:pt x="65136" y="462"/>
                        <a:pt x="83609" y="18934"/>
                        <a:pt x="83609" y="417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13"/>
                <p:cNvSpPr/>
                <p:nvPr/>
              </p:nvSpPr>
              <p:spPr>
                <a:xfrm>
                  <a:off x="1918157" y="575096"/>
                  <a:ext cx="61888" cy="61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18" h="82518" extrusionOk="0">
                      <a:moveTo>
                        <a:pt x="83711" y="41608"/>
                      </a:moveTo>
                      <a:cubicBezTo>
                        <a:pt x="83711" y="64398"/>
                        <a:pt x="65233" y="82871"/>
                        <a:pt x="42449" y="82871"/>
                      </a:cubicBezTo>
                      <a:cubicBezTo>
                        <a:pt x="19665" y="82871"/>
                        <a:pt x="1193" y="64398"/>
                        <a:pt x="1193" y="41608"/>
                      </a:cubicBezTo>
                      <a:cubicBezTo>
                        <a:pt x="1193" y="18824"/>
                        <a:pt x="19665" y="352"/>
                        <a:pt x="42449" y="352"/>
                      </a:cubicBezTo>
                      <a:cubicBezTo>
                        <a:pt x="65233" y="352"/>
                        <a:pt x="83711" y="18824"/>
                        <a:pt x="83711" y="416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13"/>
                <p:cNvSpPr/>
                <p:nvPr/>
              </p:nvSpPr>
              <p:spPr>
                <a:xfrm>
                  <a:off x="1763436" y="740131"/>
                  <a:ext cx="61888" cy="61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18" h="82518" extrusionOk="0">
                      <a:moveTo>
                        <a:pt x="83711" y="41724"/>
                      </a:moveTo>
                      <a:cubicBezTo>
                        <a:pt x="83711" y="64514"/>
                        <a:pt x="65233" y="82980"/>
                        <a:pt x="42449" y="82980"/>
                      </a:cubicBezTo>
                      <a:cubicBezTo>
                        <a:pt x="19665" y="82980"/>
                        <a:pt x="1193" y="64514"/>
                        <a:pt x="1193" y="41724"/>
                      </a:cubicBezTo>
                      <a:cubicBezTo>
                        <a:pt x="1193" y="18934"/>
                        <a:pt x="19665" y="462"/>
                        <a:pt x="42449" y="462"/>
                      </a:cubicBezTo>
                      <a:cubicBezTo>
                        <a:pt x="65233" y="462"/>
                        <a:pt x="83711" y="18934"/>
                        <a:pt x="83711" y="417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13"/>
                <p:cNvSpPr/>
                <p:nvPr/>
              </p:nvSpPr>
              <p:spPr>
                <a:xfrm>
                  <a:off x="2062560" y="575096"/>
                  <a:ext cx="61888" cy="61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18" h="82518" extrusionOk="0">
                      <a:moveTo>
                        <a:pt x="83807" y="41608"/>
                      </a:moveTo>
                      <a:cubicBezTo>
                        <a:pt x="83807" y="64398"/>
                        <a:pt x="65342" y="82871"/>
                        <a:pt x="42551" y="82871"/>
                      </a:cubicBezTo>
                      <a:cubicBezTo>
                        <a:pt x="19761" y="82871"/>
                        <a:pt x="1289" y="64398"/>
                        <a:pt x="1289" y="41608"/>
                      </a:cubicBezTo>
                      <a:cubicBezTo>
                        <a:pt x="1289" y="18824"/>
                        <a:pt x="19761" y="352"/>
                        <a:pt x="42551" y="352"/>
                      </a:cubicBezTo>
                      <a:cubicBezTo>
                        <a:pt x="65342" y="352"/>
                        <a:pt x="83807" y="18824"/>
                        <a:pt x="83807" y="416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13"/>
                <p:cNvSpPr/>
                <p:nvPr/>
              </p:nvSpPr>
              <p:spPr>
                <a:xfrm>
                  <a:off x="1907840" y="740131"/>
                  <a:ext cx="61888" cy="61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18" h="82518" extrusionOk="0">
                      <a:moveTo>
                        <a:pt x="83807" y="41724"/>
                      </a:moveTo>
                      <a:cubicBezTo>
                        <a:pt x="83807" y="64514"/>
                        <a:pt x="65342" y="82980"/>
                        <a:pt x="42551" y="82980"/>
                      </a:cubicBezTo>
                      <a:cubicBezTo>
                        <a:pt x="19761" y="82980"/>
                        <a:pt x="1289" y="64514"/>
                        <a:pt x="1289" y="41724"/>
                      </a:cubicBezTo>
                      <a:cubicBezTo>
                        <a:pt x="1289" y="18934"/>
                        <a:pt x="19761" y="462"/>
                        <a:pt x="42551" y="462"/>
                      </a:cubicBezTo>
                      <a:cubicBezTo>
                        <a:pt x="65342" y="462"/>
                        <a:pt x="83807" y="18934"/>
                        <a:pt x="83807" y="417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13"/>
                <p:cNvSpPr/>
                <p:nvPr/>
              </p:nvSpPr>
              <p:spPr>
                <a:xfrm>
                  <a:off x="2217284" y="575096"/>
                  <a:ext cx="61893" cy="61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24" h="82518" extrusionOk="0">
                      <a:moveTo>
                        <a:pt x="83917" y="41608"/>
                      </a:moveTo>
                      <a:cubicBezTo>
                        <a:pt x="83917" y="64398"/>
                        <a:pt x="65438" y="82871"/>
                        <a:pt x="42654" y="82871"/>
                      </a:cubicBezTo>
                      <a:cubicBezTo>
                        <a:pt x="19870" y="82871"/>
                        <a:pt x="1392" y="64398"/>
                        <a:pt x="1392" y="41608"/>
                      </a:cubicBezTo>
                      <a:cubicBezTo>
                        <a:pt x="1392" y="18824"/>
                        <a:pt x="19870" y="352"/>
                        <a:pt x="42654" y="352"/>
                      </a:cubicBezTo>
                      <a:cubicBezTo>
                        <a:pt x="65438" y="352"/>
                        <a:pt x="83917" y="18824"/>
                        <a:pt x="83917" y="4160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166;p13"/>
                <p:cNvSpPr/>
                <p:nvPr/>
              </p:nvSpPr>
              <p:spPr>
                <a:xfrm>
                  <a:off x="2062564" y="740131"/>
                  <a:ext cx="61893" cy="61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24" h="82518" extrusionOk="0">
                      <a:moveTo>
                        <a:pt x="83917" y="41724"/>
                      </a:moveTo>
                      <a:cubicBezTo>
                        <a:pt x="83917" y="64514"/>
                        <a:pt x="65438" y="82980"/>
                        <a:pt x="42654" y="82980"/>
                      </a:cubicBezTo>
                      <a:cubicBezTo>
                        <a:pt x="19870" y="82980"/>
                        <a:pt x="1392" y="64514"/>
                        <a:pt x="1392" y="41724"/>
                      </a:cubicBezTo>
                      <a:cubicBezTo>
                        <a:pt x="1392" y="18934"/>
                        <a:pt x="19870" y="462"/>
                        <a:pt x="42654" y="462"/>
                      </a:cubicBezTo>
                      <a:cubicBezTo>
                        <a:pt x="65438" y="462"/>
                        <a:pt x="83917" y="18934"/>
                        <a:pt x="83917" y="417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90975"/>
            <a:ext cx="734700" cy="53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4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3" hasCustomPrompt="1"/>
          </p:nvPr>
        </p:nvSpPr>
        <p:spPr>
          <a:xfrm>
            <a:off x="4578775" y="1790975"/>
            <a:ext cx="734700" cy="53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4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2618423"/>
            <a:ext cx="734700" cy="53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4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5" hasCustomPrompt="1"/>
          </p:nvPr>
        </p:nvSpPr>
        <p:spPr>
          <a:xfrm>
            <a:off x="4578775" y="2618423"/>
            <a:ext cx="734700" cy="53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4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3445950"/>
            <a:ext cx="734700" cy="53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4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7" hasCustomPrompt="1"/>
          </p:nvPr>
        </p:nvSpPr>
        <p:spPr>
          <a:xfrm>
            <a:off x="4578775" y="3445950"/>
            <a:ext cx="734700" cy="53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4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1454705" y="1790975"/>
            <a:ext cx="2982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1454700" y="2618423"/>
            <a:ext cx="2982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9"/>
          </p:nvPr>
        </p:nvSpPr>
        <p:spPr>
          <a:xfrm>
            <a:off x="1454704" y="3445950"/>
            <a:ext cx="2982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13"/>
          </p:nvPr>
        </p:nvSpPr>
        <p:spPr>
          <a:xfrm>
            <a:off x="5313475" y="1790975"/>
            <a:ext cx="2982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4"/>
          </p:nvPr>
        </p:nvSpPr>
        <p:spPr>
          <a:xfrm>
            <a:off x="5313475" y="2618423"/>
            <a:ext cx="2982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5"/>
          </p:nvPr>
        </p:nvSpPr>
        <p:spPr>
          <a:xfrm>
            <a:off x="5313475" y="3445950"/>
            <a:ext cx="29820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80" name="Google Shape;180;p13"/>
          <p:cNvGrpSpPr/>
          <p:nvPr/>
        </p:nvGrpSpPr>
        <p:grpSpPr>
          <a:xfrm rot="-5400000">
            <a:off x="-77895" y="3901001"/>
            <a:ext cx="945222" cy="319917"/>
            <a:chOff x="1608712" y="575096"/>
            <a:chExt cx="670466" cy="226924"/>
          </a:xfrm>
        </p:grpSpPr>
        <p:sp>
          <p:nvSpPr>
            <p:cNvPr id="181" name="Google Shape;181;p13"/>
            <p:cNvSpPr/>
            <p:nvPr/>
          </p:nvSpPr>
          <p:spPr>
            <a:xfrm>
              <a:off x="1763432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608"/>
                  </a:moveTo>
                  <a:cubicBezTo>
                    <a:pt x="83609" y="64398"/>
                    <a:pt x="65136" y="82871"/>
                    <a:pt x="42353" y="82871"/>
                  </a:cubicBezTo>
                  <a:cubicBezTo>
                    <a:pt x="19556" y="82871"/>
                    <a:pt x="1090" y="64398"/>
                    <a:pt x="1090" y="41608"/>
                  </a:cubicBezTo>
                  <a:cubicBezTo>
                    <a:pt x="1090" y="18824"/>
                    <a:pt x="19556" y="352"/>
                    <a:pt x="42353" y="352"/>
                  </a:cubicBezTo>
                  <a:cubicBezTo>
                    <a:pt x="65136" y="352"/>
                    <a:pt x="83609" y="18824"/>
                    <a:pt x="83609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1608712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1918157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1763436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2062560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608"/>
                  </a:moveTo>
                  <a:cubicBezTo>
                    <a:pt x="83807" y="64398"/>
                    <a:pt x="65342" y="82871"/>
                    <a:pt x="42551" y="82871"/>
                  </a:cubicBezTo>
                  <a:cubicBezTo>
                    <a:pt x="19761" y="82871"/>
                    <a:pt x="1289" y="64398"/>
                    <a:pt x="1289" y="41608"/>
                  </a:cubicBezTo>
                  <a:cubicBezTo>
                    <a:pt x="1289" y="18824"/>
                    <a:pt x="19761" y="352"/>
                    <a:pt x="42551" y="352"/>
                  </a:cubicBezTo>
                  <a:cubicBezTo>
                    <a:pt x="65342" y="352"/>
                    <a:pt x="83807" y="18824"/>
                    <a:pt x="83807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1907840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217284" y="575096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608"/>
                  </a:moveTo>
                  <a:cubicBezTo>
                    <a:pt x="83917" y="64398"/>
                    <a:pt x="65438" y="82871"/>
                    <a:pt x="42654" y="82871"/>
                  </a:cubicBezTo>
                  <a:cubicBezTo>
                    <a:pt x="19870" y="82871"/>
                    <a:pt x="1392" y="64398"/>
                    <a:pt x="1392" y="41608"/>
                  </a:cubicBezTo>
                  <a:cubicBezTo>
                    <a:pt x="1392" y="18824"/>
                    <a:pt x="19870" y="352"/>
                    <a:pt x="42654" y="352"/>
                  </a:cubicBezTo>
                  <a:cubicBezTo>
                    <a:pt x="65438" y="352"/>
                    <a:pt x="83917" y="18824"/>
                    <a:pt x="83917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2062564" y="740131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3"/>
          <p:cNvGrpSpPr/>
          <p:nvPr/>
        </p:nvGrpSpPr>
        <p:grpSpPr>
          <a:xfrm>
            <a:off x="7575228" y="179552"/>
            <a:ext cx="1140297" cy="999196"/>
            <a:chOff x="7575228" y="179552"/>
            <a:chExt cx="1140297" cy="999196"/>
          </a:xfrm>
        </p:grpSpPr>
        <p:grpSp>
          <p:nvGrpSpPr>
            <p:cNvPr id="190" name="Google Shape;190;p13"/>
            <p:cNvGrpSpPr/>
            <p:nvPr/>
          </p:nvGrpSpPr>
          <p:grpSpPr>
            <a:xfrm>
              <a:off x="8116148" y="275809"/>
              <a:ext cx="599377" cy="902940"/>
              <a:chOff x="7959998" y="275809"/>
              <a:chExt cx="599377" cy="902940"/>
            </a:xfrm>
          </p:grpSpPr>
          <p:sp>
            <p:nvSpPr>
              <p:cNvPr id="191" name="Google Shape;191;p13"/>
              <p:cNvSpPr/>
              <p:nvPr/>
            </p:nvSpPr>
            <p:spPr>
              <a:xfrm rot="10800000">
                <a:off x="8325211" y="944585"/>
                <a:ext cx="234164" cy="234164"/>
              </a:xfrm>
              <a:custGeom>
                <a:avLst/>
                <a:gdLst/>
                <a:ahLst/>
                <a:cxnLst/>
                <a:rect l="l" t="t" r="r" b="b"/>
                <a:pathLst>
                  <a:path w="259461" h="259461" extrusionOk="0">
                    <a:moveTo>
                      <a:pt x="259461" y="87687"/>
                    </a:moveTo>
                    <a:lnTo>
                      <a:pt x="171774" y="87687"/>
                    </a:lnTo>
                    <a:lnTo>
                      <a:pt x="171774" y="0"/>
                    </a:lnTo>
                    <a:lnTo>
                      <a:pt x="87687" y="0"/>
                    </a:lnTo>
                    <a:lnTo>
                      <a:pt x="87687" y="87687"/>
                    </a:lnTo>
                    <a:lnTo>
                      <a:pt x="0" y="87687"/>
                    </a:lnTo>
                    <a:lnTo>
                      <a:pt x="0" y="171774"/>
                    </a:lnTo>
                    <a:lnTo>
                      <a:pt x="87687" y="171774"/>
                    </a:lnTo>
                    <a:lnTo>
                      <a:pt x="87687" y="259461"/>
                    </a:lnTo>
                    <a:lnTo>
                      <a:pt x="171774" y="259461"/>
                    </a:lnTo>
                    <a:lnTo>
                      <a:pt x="171774" y="171774"/>
                    </a:lnTo>
                    <a:lnTo>
                      <a:pt x="259461" y="17177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 rot="10800000">
                <a:off x="7959998" y="275809"/>
                <a:ext cx="365191" cy="365191"/>
              </a:xfrm>
              <a:custGeom>
                <a:avLst/>
                <a:gdLst/>
                <a:ahLst/>
                <a:cxnLst/>
                <a:rect l="l" t="t" r="r" b="b"/>
                <a:pathLst>
                  <a:path w="259461" h="259461" extrusionOk="0">
                    <a:moveTo>
                      <a:pt x="259461" y="87687"/>
                    </a:moveTo>
                    <a:lnTo>
                      <a:pt x="171774" y="87687"/>
                    </a:lnTo>
                    <a:lnTo>
                      <a:pt x="171774" y="0"/>
                    </a:lnTo>
                    <a:lnTo>
                      <a:pt x="87687" y="0"/>
                    </a:lnTo>
                    <a:lnTo>
                      <a:pt x="87687" y="87687"/>
                    </a:lnTo>
                    <a:lnTo>
                      <a:pt x="0" y="87687"/>
                    </a:lnTo>
                    <a:lnTo>
                      <a:pt x="0" y="171774"/>
                    </a:lnTo>
                    <a:lnTo>
                      <a:pt x="87687" y="171774"/>
                    </a:lnTo>
                    <a:lnTo>
                      <a:pt x="87687" y="259461"/>
                    </a:lnTo>
                    <a:lnTo>
                      <a:pt x="171774" y="259461"/>
                    </a:lnTo>
                    <a:lnTo>
                      <a:pt x="171774" y="171774"/>
                    </a:lnTo>
                    <a:lnTo>
                      <a:pt x="259461" y="17177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3" name="Google Shape;193;p13"/>
            <p:cNvSpPr/>
            <p:nvPr/>
          </p:nvSpPr>
          <p:spPr>
            <a:xfrm rot="10800000">
              <a:off x="7575228" y="179552"/>
              <a:ext cx="156974" cy="156974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/>
          </p:nvPr>
        </p:nvSpPr>
        <p:spPr>
          <a:xfrm>
            <a:off x="3627775" y="3172500"/>
            <a:ext cx="4803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3627700" y="1309200"/>
            <a:ext cx="48030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7" name="Google Shape;197;p14"/>
          <p:cNvSpPr/>
          <p:nvPr/>
        </p:nvSpPr>
        <p:spPr>
          <a:xfrm rot="10800000">
            <a:off x="-1356121" y="-493627"/>
            <a:ext cx="2069345" cy="2066251"/>
          </a:xfrm>
          <a:custGeom>
            <a:avLst/>
            <a:gdLst/>
            <a:ahLst/>
            <a:cxnLst/>
            <a:rect l="l" t="t" r="r" b="b"/>
            <a:pathLst>
              <a:path w="82518" h="82518" extrusionOk="0">
                <a:moveTo>
                  <a:pt x="83711" y="41608"/>
                </a:moveTo>
                <a:cubicBezTo>
                  <a:pt x="83711" y="64398"/>
                  <a:pt x="65233" y="82871"/>
                  <a:pt x="42449" y="82871"/>
                </a:cubicBezTo>
                <a:cubicBezTo>
                  <a:pt x="19665" y="82871"/>
                  <a:pt x="1193" y="64398"/>
                  <a:pt x="1193" y="41608"/>
                </a:cubicBezTo>
                <a:cubicBezTo>
                  <a:pt x="1193" y="18824"/>
                  <a:pt x="19665" y="352"/>
                  <a:pt x="42449" y="352"/>
                </a:cubicBezTo>
                <a:cubicBezTo>
                  <a:pt x="65233" y="352"/>
                  <a:pt x="83711" y="18824"/>
                  <a:pt x="83711" y="416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14"/>
          <p:cNvGrpSpPr/>
          <p:nvPr/>
        </p:nvGrpSpPr>
        <p:grpSpPr>
          <a:xfrm>
            <a:off x="8375425" y="-39736"/>
            <a:ext cx="549539" cy="1238562"/>
            <a:chOff x="8375425" y="-39736"/>
            <a:chExt cx="549539" cy="1238562"/>
          </a:xfrm>
        </p:grpSpPr>
        <p:sp>
          <p:nvSpPr>
            <p:cNvPr id="199" name="Google Shape;199;p14"/>
            <p:cNvSpPr/>
            <p:nvPr/>
          </p:nvSpPr>
          <p:spPr>
            <a:xfrm rot="10800000" flipH="1">
              <a:off x="8375425" y="-39736"/>
              <a:ext cx="463787" cy="463787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 rot="10800000" flipH="1">
              <a:off x="8667449" y="941311"/>
              <a:ext cx="257515" cy="257515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>
            <a:spLocks noGrp="1"/>
          </p:cNvSpPr>
          <p:nvPr>
            <p:ph type="title"/>
          </p:nvPr>
        </p:nvSpPr>
        <p:spPr>
          <a:xfrm>
            <a:off x="720000" y="1093600"/>
            <a:ext cx="3703500" cy="16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ubTitle" idx="1"/>
          </p:nvPr>
        </p:nvSpPr>
        <p:spPr>
          <a:xfrm>
            <a:off x="720000" y="3047550"/>
            <a:ext cx="37035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5"/>
          <p:cNvSpPr>
            <a:spLocks noGrp="1"/>
          </p:cNvSpPr>
          <p:nvPr>
            <p:ph type="pic" idx="2"/>
          </p:nvPr>
        </p:nvSpPr>
        <p:spPr>
          <a:xfrm>
            <a:off x="5273100" y="533863"/>
            <a:ext cx="2910000" cy="4075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5" name="Google Shape;205;p15"/>
          <p:cNvGrpSpPr/>
          <p:nvPr/>
        </p:nvGrpSpPr>
        <p:grpSpPr>
          <a:xfrm>
            <a:off x="23157" y="3778945"/>
            <a:ext cx="1016303" cy="1287803"/>
            <a:chOff x="5625948" y="2664019"/>
            <a:chExt cx="1016303" cy="1287803"/>
          </a:xfrm>
        </p:grpSpPr>
        <p:sp>
          <p:nvSpPr>
            <p:cNvPr id="206" name="Google Shape;206;p15"/>
            <p:cNvSpPr/>
            <p:nvPr/>
          </p:nvSpPr>
          <p:spPr>
            <a:xfrm flipH="1">
              <a:off x="5894547" y="3012066"/>
              <a:ext cx="650100" cy="722100"/>
            </a:xfrm>
            <a:prstGeom prst="mathPl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 flipH="1">
              <a:off x="5625948" y="2664019"/>
              <a:ext cx="313500" cy="3480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 flipH="1">
              <a:off x="6424750" y="3710322"/>
              <a:ext cx="217500" cy="2415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4837200" y="1868825"/>
            <a:ext cx="3593400" cy="69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subTitle" idx="1"/>
          </p:nvPr>
        </p:nvSpPr>
        <p:spPr>
          <a:xfrm>
            <a:off x="4837225" y="2562000"/>
            <a:ext cx="35934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7"/>
          <p:cNvSpPr/>
          <p:nvPr/>
        </p:nvSpPr>
        <p:spPr>
          <a:xfrm>
            <a:off x="4259237" y="4075275"/>
            <a:ext cx="5028079" cy="5028079"/>
          </a:xfrm>
          <a:custGeom>
            <a:avLst/>
            <a:gdLst/>
            <a:ahLst/>
            <a:cxnLst/>
            <a:rect l="l" t="t" r="r" b="b"/>
            <a:pathLst>
              <a:path w="459500" h="459500" extrusionOk="0">
                <a:moveTo>
                  <a:pt x="459501" y="229750"/>
                </a:moveTo>
                <a:cubicBezTo>
                  <a:pt x="459501" y="356638"/>
                  <a:pt x="356638" y="459501"/>
                  <a:pt x="229750" y="459501"/>
                </a:cubicBezTo>
                <a:cubicBezTo>
                  <a:pt x="102863" y="459501"/>
                  <a:pt x="0" y="356638"/>
                  <a:pt x="0" y="229750"/>
                </a:cubicBezTo>
                <a:cubicBezTo>
                  <a:pt x="0" y="102863"/>
                  <a:pt x="102863" y="0"/>
                  <a:pt x="229750" y="0"/>
                </a:cubicBezTo>
                <a:cubicBezTo>
                  <a:pt x="356638" y="0"/>
                  <a:pt x="459501" y="102863"/>
                  <a:pt x="459501" y="22975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6" name="Google Shape;226;p17"/>
          <p:cNvGrpSpPr/>
          <p:nvPr/>
        </p:nvGrpSpPr>
        <p:grpSpPr>
          <a:xfrm rot="-5400000">
            <a:off x="-216193" y="4658240"/>
            <a:ext cx="1069597" cy="465414"/>
            <a:chOff x="1984132" y="3826752"/>
            <a:chExt cx="1069597" cy="465414"/>
          </a:xfrm>
        </p:grpSpPr>
        <p:sp>
          <p:nvSpPr>
            <p:cNvPr id="227" name="Google Shape;227;p17"/>
            <p:cNvSpPr/>
            <p:nvPr/>
          </p:nvSpPr>
          <p:spPr>
            <a:xfrm>
              <a:off x="1984132" y="4192938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2226717" y="4192938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2469302" y="4192938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7"/>
            <p:cNvSpPr/>
            <p:nvPr/>
          </p:nvSpPr>
          <p:spPr>
            <a:xfrm>
              <a:off x="2711887" y="4192938"/>
              <a:ext cx="99235" cy="99228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1984132" y="4017381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2226717" y="4017381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2469302" y="4017381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2711887" y="4017381"/>
              <a:ext cx="99235" cy="99228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1984132" y="3826752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2226717" y="3826752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2469302" y="3826752"/>
              <a:ext cx="99228" cy="9922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2711887" y="3826752"/>
              <a:ext cx="99235" cy="99228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2954494" y="4192938"/>
              <a:ext cx="99235" cy="99228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7"/>
            <p:cNvSpPr/>
            <p:nvPr/>
          </p:nvSpPr>
          <p:spPr>
            <a:xfrm>
              <a:off x="2954494" y="4017381"/>
              <a:ext cx="99235" cy="99228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7"/>
            <p:cNvSpPr/>
            <p:nvPr/>
          </p:nvSpPr>
          <p:spPr>
            <a:xfrm>
              <a:off x="2954494" y="3826752"/>
              <a:ext cx="99235" cy="99228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17"/>
          <p:cNvGrpSpPr/>
          <p:nvPr/>
        </p:nvGrpSpPr>
        <p:grpSpPr>
          <a:xfrm>
            <a:off x="8090751" y="206667"/>
            <a:ext cx="908404" cy="1008532"/>
            <a:chOff x="8090751" y="206667"/>
            <a:chExt cx="908404" cy="1008532"/>
          </a:xfrm>
        </p:grpSpPr>
        <p:sp>
          <p:nvSpPr>
            <p:cNvPr id="243" name="Google Shape;243;p17"/>
            <p:cNvSpPr/>
            <p:nvPr/>
          </p:nvSpPr>
          <p:spPr>
            <a:xfrm>
              <a:off x="8755927" y="206667"/>
              <a:ext cx="243227" cy="243227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8466980" y="781409"/>
              <a:ext cx="433790" cy="433790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8090751" y="359804"/>
              <a:ext cx="147244" cy="147244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25"/>
          <p:cNvGrpSpPr/>
          <p:nvPr/>
        </p:nvGrpSpPr>
        <p:grpSpPr>
          <a:xfrm>
            <a:off x="-851750" y="-2017850"/>
            <a:ext cx="10709381" cy="10265848"/>
            <a:chOff x="-851750" y="-2017850"/>
            <a:chExt cx="10709381" cy="10265848"/>
          </a:xfrm>
        </p:grpSpPr>
        <p:sp>
          <p:nvSpPr>
            <p:cNvPr id="437" name="Google Shape;437;p25"/>
            <p:cNvSpPr/>
            <p:nvPr/>
          </p:nvSpPr>
          <p:spPr>
            <a:xfrm>
              <a:off x="-851750" y="4698074"/>
              <a:ext cx="3555082" cy="3549924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7311950" y="-2017850"/>
              <a:ext cx="2545680" cy="2541967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9" name="Google Shape;439;p25"/>
          <p:cNvGrpSpPr/>
          <p:nvPr/>
        </p:nvGrpSpPr>
        <p:grpSpPr>
          <a:xfrm>
            <a:off x="75773" y="802442"/>
            <a:ext cx="8970587" cy="4295008"/>
            <a:chOff x="75773" y="802442"/>
            <a:chExt cx="8970587" cy="4295008"/>
          </a:xfrm>
        </p:grpSpPr>
        <p:sp>
          <p:nvSpPr>
            <p:cNvPr id="440" name="Google Shape;440;p25"/>
            <p:cNvSpPr/>
            <p:nvPr/>
          </p:nvSpPr>
          <p:spPr>
            <a:xfrm rot="10800000" flipH="1">
              <a:off x="398275" y="4717340"/>
              <a:ext cx="380110" cy="380110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5"/>
            <p:cNvSpPr/>
            <p:nvPr/>
          </p:nvSpPr>
          <p:spPr>
            <a:xfrm rot="10800000" flipH="1">
              <a:off x="1007975" y="4570623"/>
              <a:ext cx="229623" cy="229623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5"/>
            <p:cNvSpPr/>
            <p:nvPr/>
          </p:nvSpPr>
          <p:spPr>
            <a:xfrm rot="10800000" flipH="1">
              <a:off x="75773" y="4611605"/>
              <a:ext cx="147893" cy="147893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5"/>
            <p:cNvSpPr/>
            <p:nvPr/>
          </p:nvSpPr>
          <p:spPr>
            <a:xfrm rot="10800000" flipH="1">
              <a:off x="8666250" y="2548865"/>
              <a:ext cx="380110" cy="380110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5"/>
            <p:cNvSpPr/>
            <p:nvPr/>
          </p:nvSpPr>
          <p:spPr>
            <a:xfrm rot="10800000" flipH="1">
              <a:off x="8570775" y="802442"/>
              <a:ext cx="201082" cy="201082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2524002" y="-4596756"/>
            <a:ext cx="13611540" cy="14506657"/>
            <a:chOff x="-2524002" y="-4596756"/>
            <a:chExt cx="13611540" cy="14506657"/>
          </a:xfrm>
        </p:grpSpPr>
        <p:sp>
          <p:nvSpPr>
            <p:cNvPr id="447" name="Google Shape;447;p26"/>
            <p:cNvSpPr/>
            <p:nvPr/>
          </p:nvSpPr>
          <p:spPr>
            <a:xfrm rot="10800000">
              <a:off x="5773998" y="-4596756"/>
              <a:ext cx="5313540" cy="5305907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6"/>
            <p:cNvSpPr/>
            <p:nvPr/>
          </p:nvSpPr>
          <p:spPr>
            <a:xfrm rot="10800000">
              <a:off x="-2524002" y="4603994"/>
              <a:ext cx="5313540" cy="5305907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26"/>
          <p:cNvGrpSpPr/>
          <p:nvPr/>
        </p:nvGrpSpPr>
        <p:grpSpPr>
          <a:xfrm>
            <a:off x="237106" y="4676144"/>
            <a:ext cx="952222" cy="319917"/>
            <a:chOff x="1608712" y="575096"/>
            <a:chExt cx="675431" cy="226924"/>
          </a:xfrm>
        </p:grpSpPr>
        <p:sp>
          <p:nvSpPr>
            <p:cNvPr id="450" name="Google Shape;450;p26"/>
            <p:cNvSpPr/>
            <p:nvPr/>
          </p:nvSpPr>
          <p:spPr>
            <a:xfrm>
              <a:off x="1608712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608"/>
                  </a:moveTo>
                  <a:cubicBezTo>
                    <a:pt x="83609" y="64398"/>
                    <a:pt x="65136" y="82871"/>
                    <a:pt x="42353" y="82871"/>
                  </a:cubicBezTo>
                  <a:cubicBezTo>
                    <a:pt x="19556" y="82871"/>
                    <a:pt x="1090" y="64398"/>
                    <a:pt x="1090" y="41608"/>
                  </a:cubicBezTo>
                  <a:cubicBezTo>
                    <a:pt x="1090" y="18824"/>
                    <a:pt x="19556" y="352"/>
                    <a:pt x="42353" y="352"/>
                  </a:cubicBezTo>
                  <a:cubicBezTo>
                    <a:pt x="65136" y="352"/>
                    <a:pt x="83609" y="18824"/>
                    <a:pt x="83609" y="41608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768398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1763436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1923122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1907840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608"/>
                  </a:moveTo>
                  <a:cubicBezTo>
                    <a:pt x="83807" y="64398"/>
                    <a:pt x="65342" y="82871"/>
                    <a:pt x="42551" y="82871"/>
                  </a:cubicBezTo>
                  <a:cubicBezTo>
                    <a:pt x="19761" y="82871"/>
                    <a:pt x="1289" y="64398"/>
                    <a:pt x="1289" y="41608"/>
                  </a:cubicBezTo>
                  <a:cubicBezTo>
                    <a:pt x="1289" y="18824"/>
                    <a:pt x="19761" y="352"/>
                    <a:pt x="42551" y="352"/>
                  </a:cubicBezTo>
                  <a:cubicBezTo>
                    <a:pt x="65342" y="352"/>
                    <a:pt x="83807" y="18824"/>
                    <a:pt x="83807" y="41608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2067525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2062564" y="575096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608"/>
                  </a:moveTo>
                  <a:cubicBezTo>
                    <a:pt x="83917" y="64398"/>
                    <a:pt x="65438" y="82871"/>
                    <a:pt x="42654" y="82871"/>
                  </a:cubicBezTo>
                  <a:cubicBezTo>
                    <a:pt x="19870" y="82871"/>
                    <a:pt x="1392" y="64398"/>
                    <a:pt x="1392" y="41608"/>
                  </a:cubicBezTo>
                  <a:cubicBezTo>
                    <a:pt x="1392" y="18824"/>
                    <a:pt x="19870" y="352"/>
                    <a:pt x="42654" y="352"/>
                  </a:cubicBezTo>
                  <a:cubicBezTo>
                    <a:pt x="65438" y="352"/>
                    <a:pt x="83917" y="18824"/>
                    <a:pt x="83917" y="41608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2222250" y="740131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rgbClr val="0082B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26"/>
          <p:cNvGrpSpPr/>
          <p:nvPr/>
        </p:nvGrpSpPr>
        <p:grpSpPr>
          <a:xfrm rot="10800000">
            <a:off x="7751381" y="-395531"/>
            <a:ext cx="1334718" cy="1598162"/>
            <a:chOff x="6666988" y="1882059"/>
            <a:chExt cx="1334718" cy="1598162"/>
          </a:xfrm>
        </p:grpSpPr>
        <p:sp>
          <p:nvSpPr>
            <p:cNvPr id="459" name="Google Shape;459;p26"/>
            <p:cNvSpPr/>
            <p:nvPr/>
          </p:nvSpPr>
          <p:spPr>
            <a:xfrm flipH="1">
              <a:off x="6666988" y="2402621"/>
              <a:ext cx="969600" cy="1077600"/>
            </a:xfrm>
            <a:prstGeom prst="mathPlus">
              <a:avLst>
                <a:gd name="adj1" fmla="val 2352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 flipH="1">
              <a:off x="7598506" y="2123553"/>
              <a:ext cx="403200" cy="448200"/>
            </a:xfrm>
            <a:prstGeom prst="mathPl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 flipH="1">
              <a:off x="6942750" y="1882059"/>
              <a:ext cx="217500" cy="241500"/>
            </a:xfrm>
            <a:prstGeom prst="mathPl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300"/>
            </a:lvl1pPr>
            <a:lvl2pPr marL="914400" lvl="1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300"/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■"/>
              <a:defRPr sz="1300"/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300"/>
            </a:lvl4pPr>
            <a:lvl5pPr marL="2286000" lvl="4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300"/>
            </a:lvl5pPr>
            <a:lvl6pPr marL="2743200" lvl="5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■"/>
              <a:defRPr sz="1300"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300"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300"/>
            </a:lvl8pPr>
            <a:lvl9pPr marL="4114800" lvl="8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■"/>
              <a:defRPr sz="13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7675627" y="168365"/>
            <a:ext cx="1107364" cy="596452"/>
            <a:chOff x="7675627" y="168365"/>
            <a:chExt cx="1107364" cy="596452"/>
          </a:xfrm>
        </p:grpSpPr>
        <p:sp>
          <p:nvSpPr>
            <p:cNvPr id="27" name="Google Shape;27;p4"/>
            <p:cNvSpPr/>
            <p:nvPr/>
          </p:nvSpPr>
          <p:spPr>
            <a:xfrm>
              <a:off x="7675627" y="168365"/>
              <a:ext cx="227677" cy="227677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8463205" y="445031"/>
              <a:ext cx="319786" cy="319786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4"/>
          <p:cNvGrpSpPr/>
          <p:nvPr/>
        </p:nvGrpSpPr>
        <p:grpSpPr>
          <a:xfrm>
            <a:off x="-721111" y="3588349"/>
            <a:ext cx="2259549" cy="2923926"/>
            <a:chOff x="-721111" y="3588349"/>
            <a:chExt cx="2259549" cy="2923926"/>
          </a:xfrm>
        </p:grpSpPr>
        <p:sp>
          <p:nvSpPr>
            <p:cNvPr id="30" name="Google Shape;30;p4"/>
            <p:cNvSpPr/>
            <p:nvPr/>
          </p:nvSpPr>
          <p:spPr>
            <a:xfrm flipH="1">
              <a:off x="-721111" y="4256026"/>
              <a:ext cx="2259549" cy="2256248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" name="Google Shape;31;p4"/>
            <p:cNvGrpSpPr/>
            <p:nvPr/>
          </p:nvGrpSpPr>
          <p:grpSpPr>
            <a:xfrm rot="-5400000">
              <a:off x="-77895" y="3901001"/>
              <a:ext cx="945222" cy="319917"/>
              <a:chOff x="1608712" y="575096"/>
              <a:chExt cx="670466" cy="226924"/>
            </a:xfrm>
          </p:grpSpPr>
          <p:sp>
            <p:nvSpPr>
              <p:cNvPr id="32" name="Google Shape;32;p4"/>
              <p:cNvSpPr/>
              <p:nvPr/>
            </p:nvSpPr>
            <p:spPr>
              <a:xfrm>
                <a:off x="1763432" y="575096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609" y="41608"/>
                    </a:moveTo>
                    <a:cubicBezTo>
                      <a:pt x="83609" y="64398"/>
                      <a:pt x="65136" y="82871"/>
                      <a:pt x="42353" y="82871"/>
                    </a:cubicBezTo>
                    <a:cubicBezTo>
                      <a:pt x="19556" y="82871"/>
                      <a:pt x="1090" y="64398"/>
                      <a:pt x="1090" y="41608"/>
                    </a:cubicBezTo>
                    <a:cubicBezTo>
                      <a:pt x="1090" y="18824"/>
                      <a:pt x="19556" y="352"/>
                      <a:pt x="42353" y="352"/>
                    </a:cubicBezTo>
                    <a:cubicBezTo>
                      <a:pt x="65136" y="352"/>
                      <a:pt x="83609" y="18824"/>
                      <a:pt x="83609" y="416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1608712" y="740131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609" y="41724"/>
                    </a:moveTo>
                    <a:cubicBezTo>
                      <a:pt x="83609" y="64514"/>
                      <a:pt x="65136" y="82980"/>
                      <a:pt x="42353" y="82980"/>
                    </a:cubicBezTo>
                    <a:cubicBezTo>
                      <a:pt x="19556" y="82980"/>
                      <a:pt x="1090" y="64514"/>
                      <a:pt x="1090" y="41724"/>
                    </a:cubicBezTo>
                    <a:cubicBezTo>
                      <a:pt x="1090" y="18934"/>
                      <a:pt x="19556" y="462"/>
                      <a:pt x="42353" y="462"/>
                    </a:cubicBezTo>
                    <a:cubicBezTo>
                      <a:pt x="65136" y="462"/>
                      <a:pt x="83609" y="18934"/>
                      <a:pt x="83609" y="417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1918157" y="575096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711" y="41608"/>
                    </a:moveTo>
                    <a:cubicBezTo>
                      <a:pt x="83711" y="64398"/>
                      <a:pt x="65233" y="82871"/>
                      <a:pt x="42449" y="82871"/>
                    </a:cubicBezTo>
                    <a:cubicBezTo>
                      <a:pt x="19665" y="82871"/>
                      <a:pt x="1193" y="64398"/>
                      <a:pt x="1193" y="41608"/>
                    </a:cubicBezTo>
                    <a:cubicBezTo>
                      <a:pt x="1193" y="18824"/>
                      <a:pt x="19665" y="352"/>
                      <a:pt x="42449" y="352"/>
                    </a:cubicBezTo>
                    <a:cubicBezTo>
                      <a:pt x="65233" y="352"/>
                      <a:pt x="83711" y="18824"/>
                      <a:pt x="83711" y="416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1763436" y="740131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711" y="41724"/>
                    </a:moveTo>
                    <a:cubicBezTo>
                      <a:pt x="83711" y="64514"/>
                      <a:pt x="65233" y="82980"/>
                      <a:pt x="42449" y="82980"/>
                    </a:cubicBezTo>
                    <a:cubicBezTo>
                      <a:pt x="19665" y="82980"/>
                      <a:pt x="1193" y="64514"/>
                      <a:pt x="1193" y="41724"/>
                    </a:cubicBezTo>
                    <a:cubicBezTo>
                      <a:pt x="1193" y="18934"/>
                      <a:pt x="19665" y="462"/>
                      <a:pt x="42449" y="462"/>
                    </a:cubicBezTo>
                    <a:cubicBezTo>
                      <a:pt x="65233" y="462"/>
                      <a:pt x="83711" y="18934"/>
                      <a:pt x="83711" y="417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2062560" y="575096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807" y="41608"/>
                    </a:moveTo>
                    <a:cubicBezTo>
                      <a:pt x="83807" y="64398"/>
                      <a:pt x="65342" y="82871"/>
                      <a:pt x="42551" y="82871"/>
                    </a:cubicBezTo>
                    <a:cubicBezTo>
                      <a:pt x="19761" y="82871"/>
                      <a:pt x="1289" y="64398"/>
                      <a:pt x="1289" y="41608"/>
                    </a:cubicBezTo>
                    <a:cubicBezTo>
                      <a:pt x="1289" y="18824"/>
                      <a:pt x="19761" y="352"/>
                      <a:pt x="42551" y="352"/>
                    </a:cubicBezTo>
                    <a:cubicBezTo>
                      <a:pt x="65342" y="352"/>
                      <a:pt x="83807" y="18824"/>
                      <a:pt x="83807" y="416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1907840" y="740131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807" y="41724"/>
                    </a:moveTo>
                    <a:cubicBezTo>
                      <a:pt x="83807" y="64514"/>
                      <a:pt x="65342" y="82980"/>
                      <a:pt x="42551" y="82980"/>
                    </a:cubicBezTo>
                    <a:cubicBezTo>
                      <a:pt x="19761" y="82980"/>
                      <a:pt x="1289" y="64514"/>
                      <a:pt x="1289" y="41724"/>
                    </a:cubicBezTo>
                    <a:cubicBezTo>
                      <a:pt x="1289" y="18934"/>
                      <a:pt x="19761" y="462"/>
                      <a:pt x="42551" y="462"/>
                    </a:cubicBezTo>
                    <a:cubicBezTo>
                      <a:pt x="65342" y="462"/>
                      <a:pt x="83807" y="18934"/>
                      <a:pt x="83807" y="417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2217284" y="575096"/>
                <a:ext cx="61893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24" h="82518" extrusionOk="0">
                    <a:moveTo>
                      <a:pt x="83917" y="41608"/>
                    </a:moveTo>
                    <a:cubicBezTo>
                      <a:pt x="83917" y="64398"/>
                      <a:pt x="65438" y="82871"/>
                      <a:pt x="42654" y="82871"/>
                    </a:cubicBezTo>
                    <a:cubicBezTo>
                      <a:pt x="19870" y="82871"/>
                      <a:pt x="1392" y="64398"/>
                      <a:pt x="1392" y="41608"/>
                    </a:cubicBezTo>
                    <a:cubicBezTo>
                      <a:pt x="1392" y="18824"/>
                      <a:pt x="19870" y="352"/>
                      <a:pt x="42654" y="352"/>
                    </a:cubicBezTo>
                    <a:cubicBezTo>
                      <a:pt x="65438" y="352"/>
                      <a:pt x="83917" y="18824"/>
                      <a:pt x="83917" y="416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2062564" y="740131"/>
                <a:ext cx="61893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24" h="82518" extrusionOk="0">
                    <a:moveTo>
                      <a:pt x="83917" y="41724"/>
                    </a:moveTo>
                    <a:cubicBezTo>
                      <a:pt x="83917" y="64514"/>
                      <a:pt x="65438" y="82980"/>
                      <a:pt x="42654" y="82980"/>
                    </a:cubicBezTo>
                    <a:cubicBezTo>
                      <a:pt x="19870" y="82980"/>
                      <a:pt x="1392" y="64514"/>
                      <a:pt x="1392" y="41724"/>
                    </a:cubicBezTo>
                    <a:cubicBezTo>
                      <a:pt x="1392" y="18934"/>
                      <a:pt x="19870" y="462"/>
                      <a:pt x="42654" y="462"/>
                    </a:cubicBezTo>
                    <a:cubicBezTo>
                      <a:pt x="65438" y="462"/>
                      <a:pt x="83917" y="18934"/>
                      <a:pt x="83917" y="417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6"/>
          <p:cNvGrpSpPr/>
          <p:nvPr/>
        </p:nvGrpSpPr>
        <p:grpSpPr>
          <a:xfrm>
            <a:off x="-654799" y="-864825"/>
            <a:ext cx="11188038" cy="11341664"/>
            <a:chOff x="-654799" y="-864825"/>
            <a:chExt cx="11188038" cy="11341664"/>
          </a:xfrm>
        </p:grpSpPr>
        <p:sp>
          <p:nvSpPr>
            <p:cNvPr id="75" name="Google Shape;75;p6"/>
            <p:cNvSpPr/>
            <p:nvPr/>
          </p:nvSpPr>
          <p:spPr>
            <a:xfrm>
              <a:off x="-654799" y="-864825"/>
              <a:ext cx="1493084" cy="1493084"/>
            </a:xfrm>
            <a:custGeom>
              <a:avLst/>
              <a:gdLst/>
              <a:ahLst/>
              <a:cxnLst/>
              <a:rect l="l" t="t" r="r" b="b"/>
              <a:pathLst>
                <a:path w="350901" h="350901" extrusionOk="0">
                  <a:moveTo>
                    <a:pt x="350901" y="175451"/>
                  </a:moveTo>
                  <a:cubicBezTo>
                    <a:pt x="350901" y="272349"/>
                    <a:pt x="272349" y="350901"/>
                    <a:pt x="175450" y="350901"/>
                  </a:cubicBezTo>
                  <a:cubicBezTo>
                    <a:pt x="78552" y="350901"/>
                    <a:pt x="0" y="272349"/>
                    <a:pt x="0" y="175451"/>
                  </a:cubicBezTo>
                  <a:cubicBezTo>
                    <a:pt x="0" y="78552"/>
                    <a:pt x="78552" y="0"/>
                    <a:pt x="175450" y="0"/>
                  </a:cubicBezTo>
                  <a:cubicBezTo>
                    <a:pt x="272349" y="0"/>
                    <a:pt x="350901" y="78552"/>
                    <a:pt x="350901" y="175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803026" y="4746626"/>
              <a:ext cx="5730213" cy="5730213"/>
            </a:xfrm>
            <a:custGeom>
              <a:avLst/>
              <a:gdLst/>
              <a:ahLst/>
              <a:cxnLst/>
              <a:rect l="l" t="t" r="r" b="b"/>
              <a:pathLst>
                <a:path w="350901" h="350901" extrusionOk="0">
                  <a:moveTo>
                    <a:pt x="350901" y="175451"/>
                  </a:moveTo>
                  <a:cubicBezTo>
                    <a:pt x="350901" y="272349"/>
                    <a:pt x="272349" y="350901"/>
                    <a:pt x="175450" y="350901"/>
                  </a:cubicBezTo>
                  <a:cubicBezTo>
                    <a:pt x="78552" y="350901"/>
                    <a:pt x="0" y="272349"/>
                    <a:pt x="0" y="175451"/>
                  </a:cubicBezTo>
                  <a:cubicBezTo>
                    <a:pt x="0" y="78552"/>
                    <a:pt x="78552" y="0"/>
                    <a:pt x="175450" y="0"/>
                  </a:cubicBezTo>
                  <a:cubicBezTo>
                    <a:pt x="272349" y="0"/>
                    <a:pt x="350901" y="78552"/>
                    <a:pt x="350901" y="175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" name="Google Shape;78;p6"/>
          <p:cNvGrpSpPr/>
          <p:nvPr/>
        </p:nvGrpSpPr>
        <p:grpSpPr>
          <a:xfrm rot="5400000">
            <a:off x="488933" y="4471054"/>
            <a:ext cx="249523" cy="820121"/>
            <a:chOff x="72832" y="1247500"/>
            <a:chExt cx="347865" cy="1143344"/>
          </a:xfrm>
        </p:grpSpPr>
        <p:sp>
          <p:nvSpPr>
            <p:cNvPr id="79" name="Google Shape;79;p6"/>
            <p:cNvSpPr/>
            <p:nvPr/>
          </p:nvSpPr>
          <p:spPr>
            <a:xfrm>
              <a:off x="72832" y="1247500"/>
              <a:ext cx="99314" cy="9934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7811"/>
                  </a:moveTo>
                  <a:cubicBezTo>
                    <a:pt x="97137" y="73631"/>
                    <a:pt x="76182" y="94567"/>
                    <a:pt x="50400" y="94567"/>
                  </a:cubicBezTo>
                  <a:cubicBezTo>
                    <a:pt x="24556" y="94567"/>
                    <a:pt x="3664" y="73631"/>
                    <a:pt x="3664" y="47811"/>
                  </a:cubicBezTo>
                  <a:cubicBezTo>
                    <a:pt x="3664" y="21992"/>
                    <a:pt x="24556" y="1063"/>
                    <a:pt x="50400" y="1063"/>
                  </a:cubicBezTo>
                  <a:cubicBezTo>
                    <a:pt x="76182" y="1063"/>
                    <a:pt x="97137" y="21992"/>
                    <a:pt x="97137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72832" y="1512641"/>
              <a:ext cx="99314" cy="9934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7936"/>
                  </a:moveTo>
                  <a:cubicBezTo>
                    <a:pt x="97137" y="73755"/>
                    <a:pt x="76182" y="94691"/>
                    <a:pt x="50400" y="94691"/>
                  </a:cubicBezTo>
                  <a:cubicBezTo>
                    <a:pt x="24556" y="94691"/>
                    <a:pt x="3664" y="73755"/>
                    <a:pt x="3664" y="47936"/>
                  </a:cubicBezTo>
                  <a:cubicBezTo>
                    <a:pt x="3664" y="22117"/>
                    <a:pt x="24556" y="1187"/>
                    <a:pt x="50400" y="1187"/>
                  </a:cubicBezTo>
                  <a:cubicBezTo>
                    <a:pt x="76182" y="1187"/>
                    <a:pt x="97137" y="22117"/>
                    <a:pt x="97137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21384" y="1512650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7811"/>
                  </a:moveTo>
                  <a:cubicBezTo>
                    <a:pt x="97253" y="73631"/>
                    <a:pt x="76361" y="94567"/>
                    <a:pt x="50517" y="94567"/>
                  </a:cubicBezTo>
                  <a:cubicBezTo>
                    <a:pt x="24736" y="94567"/>
                    <a:pt x="3781" y="73631"/>
                    <a:pt x="3781" y="47811"/>
                  </a:cubicBezTo>
                  <a:cubicBezTo>
                    <a:pt x="3781" y="21992"/>
                    <a:pt x="24736" y="1063"/>
                    <a:pt x="50517" y="1063"/>
                  </a:cubicBezTo>
                  <a:cubicBezTo>
                    <a:pt x="76361" y="1063"/>
                    <a:pt x="97253" y="21992"/>
                    <a:pt x="97253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321384" y="1777791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7936"/>
                  </a:moveTo>
                  <a:cubicBezTo>
                    <a:pt x="97253" y="73755"/>
                    <a:pt x="76361" y="94691"/>
                    <a:pt x="50517" y="94691"/>
                  </a:cubicBezTo>
                  <a:cubicBezTo>
                    <a:pt x="24736" y="94691"/>
                    <a:pt x="3781" y="73755"/>
                    <a:pt x="3781" y="47936"/>
                  </a:cubicBezTo>
                  <a:cubicBezTo>
                    <a:pt x="3781" y="22117"/>
                    <a:pt x="24736" y="1187"/>
                    <a:pt x="50517" y="1187"/>
                  </a:cubicBezTo>
                  <a:cubicBezTo>
                    <a:pt x="76361" y="1187"/>
                    <a:pt x="97253" y="22117"/>
                    <a:pt x="97253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72832" y="1761206"/>
              <a:ext cx="99314" cy="9934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8059"/>
                  </a:moveTo>
                  <a:cubicBezTo>
                    <a:pt x="97137" y="73878"/>
                    <a:pt x="76182" y="94807"/>
                    <a:pt x="50400" y="94807"/>
                  </a:cubicBezTo>
                  <a:cubicBezTo>
                    <a:pt x="24556" y="94807"/>
                    <a:pt x="3664" y="73878"/>
                    <a:pt x="3664" y="48059"/>
                  </a:cubicBezTo>
                  <a:cubicBezTo>
                    <a:pt x="3664" y="22240"/>
                    <a:pt x="24556" y="1304"/>
                    <a:pt x="50400" y="1304"/>
                  </a:cubicBezTo>
                  <a:cubicBezTo>
                    <a:pt x="76182" y="1304"/>
                    <a:pt x="97137" y="22240"/>
                    <a:pt x="97137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72832" y="2026347"/>
              <a:ext cx="99314" cy="9934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8183"/>
                  </a:moveTo>
                  <a:cubicBezTo>
                    <a:pt x="97137" y="74002"/>
                    <a:pt x="76182" y="94932"/>
                    <a:pt x="50400" y="94932"/>
                  </a:cubicBezTo>
                  <a:cubicBezTo>
                    <a:pt x="24556" y="94932"/>
                    <a:pt x="3664" y="74002"/>
                    <a:pt x="3664" y="48183"/>
                  </a:cubicBezTo>
                  <a:cubicBezTo>
                    <a:pt x="3664" y="22364"/>
                    <a:pt x="24556" y="1428"/>
                    <a:pt x="50400" y="1428"/>
                  </a:cubicBezTo>
                  <a:cubicBezTo>
                    <a:pt x="76182" y="1428"/>
                    <a:pt x="97137" y="22364"/>
                    <a:pt x="97137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321384" y="2026356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8059"/>
                  </a:moveTo>
                  <a:cubicBezTo>
                    <a:pt x="97253" y="73878"/>
                    <a:pt x="76361" y="94807"/>
                    <a:pt x="50517" y="94807"/>
                  </a:cubicBezTo>
                  <a:cubicBezTo>
                    <a:pt x="24736" y="94807"/>
                    <a:pt x="3781" y="73878"/>
                    <a:pt x="3781" y="48059"/>
                  </a:cubicBezTo>
                  <a:cubicBezTo>
                    <a:pt x="3781" y="22240"/>
                    <a:pt x="24736" y="1304"/>
                    <a:pt x="50517" y="1304"/>
                  </a:cubicBezTo>
                  <a:cubicBezTo>
                    <a:pt x="76361" y="1304"/>
                    <a:pt x="97253" y="22240"/>
                    <a:pt x="97253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321384" y="2291497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8183"/>
                  </a:moveTo>
                  <a:cubicBezTo>
                    <a:pt x="97253" y="74002"/>
                    <a:pt x="76361" y="94932"/>
                    <a:pt x="50517" y="94932"/>
                  </a:cubicBezTo>
                  <a:cubicBezTo>
                    <a:pt x="24736" y="94932"/>
                    <a:pt x="3781" y="74002"/>
                    <a:pt x="3781" y="48183"/>
                  </a:cubicBezTo>
                  <a:cubicBezTo>
                    <a:pt x="3781" y="22364"/>
                    <a:pt x="24736" y="1428"/>
                    <a:pt x="50517" y="1428"/>
                  </a:cubicBezTo>
                  <a:cubicBezTo>
                    <a:pt x="76361" y="1428"/>
                    <a:pt x="97253" y="22364"/>
                    <a:pt x="97253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6"/>
          <p:cNvGrpSpPr/>
          <p:nvPr/>
        </p:nvGrpSpPr>
        <p:grpSpPr>
          <a:xfrm>
            <a:off x="7853024" y="50098"/>
            <a:ext cx="1169941" cy="1332046"/>
            <a:chOff x="7853024" y="50098"/>
            <a:chExt cx="1169941" cy="1332046"/>
          </a:xfrm>
        </p:grpSpPr>
        <p:sp>
          <p:nvSpPr>
            <p:cNvPr id="88" name="Google Shape;88;p6"/>
            <p:cNvSpPr/>
            <p:nvPr/>
          </p:nvSpPr>
          <p:spPr>
            <a:xfrm>
              <a:off x="8845882" y="80603"/>
              <a:ext cx="177082" cy="177082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8272916" y="1062358"/>
              <a:ext cx="319786" cy="319786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7853024" y="50098"/>
              <a:ext cx="139460" cy="139460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8430777" y="480475"/>
              <a:ext cx="234164" cy="234164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864699" y="992423"/>
              <a:ext cx="139460" cy="139460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7"/>
          <p:cNvGrpSpPr/>
          <p:nvPr/>
        </p:nvGrpSpPr>
        <p:grpSpPr>
          <a:xfrm>
            <a:off x="-1540690" y="-23652"/>
            <a:ext cx="12040890" cy="6961553"/>
            <a:chOff x="-1540690" y="-23652"/>
            <a:chExt cx="12040890" cy="6961553"/>
          </a:xfrm>
        </p:grpSpPr>
        <p:sp>
          <p:nvSpPr>
            <p:cNvPr id="95" name="Google Shape;95;p7"/>
            <p:cNvSpPr/>
            <p:nvPr/>
          </p:nvSpPr>
          <p:spPr>
            <a:xfrm rot="10800000">
              <a:off x="-1540690" y="4234611"/>
              <a:ext cx="2707416" cy="2703290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" name="Google Shape;96;p7"/>
            <p:cNvGrpSpPr/>
            <p:nvPr/>
          </p:nvGrpSpPr>
          <p:grpSpPr>
            <a:xfrm>
              <a:off x="439598" y="-23652"/>
              <a:ext cx="10060601" cy="5205813"/>
              <a:chOff x="439598" y="-23652"/>
              <a:chExt cx="10060601" cy="5205813"/>
            </a:xfrm>
          </p:grpSpPr>
          <p:sp>
            <p:nvSpPr>
              <p:cNvPr id="97" name="Google Shape;97;p7"/>
              <p:cNvSpPr/>
              <p:nvPr/>
            </p:nvSpPr>
            <p:spPr>
              <a:xfrm rot="10800000">
                <a:off x="8430854" y="-23652"/>
                <a:ext cx="2069345" cy="2066251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711" y="41608"/>
                    </a:moveTo>
                    <a:cubicBezTo>
                      <a:pt x="83711" y="64398"/>
                      <a:pt x="65233" y="82871"/>
                      <a:pt x="42449" y="82871"/>
                    </a:cubicBezTo>
                    <a:cubicBezTo>
                      <a:pt x="19665" y="82871"/>
                      <a:pt x="1193" y="64398"/>
                      <a:pt x="1193" y="41608"/>
                    </a:cubicBezTo>
                    <a:cubicBezTo>
                      <a:pt x="1193" y="18824"/>
                      <a:pt x="19665" y="352"/>
                      <a:pt x="42449" y="352"/>
                    </a:cubicBezTo>
                    <a:cubicBezTo>
                      <a:pt x="65233" y="352"/>
                      <a:pt x="83711" y="18824"/>
                      <a:pt x="83711" y="416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98;p7"/>
              <p:cNvGrpSpPr/>
              <p:nvPr/>
            </p:nvGrpSpPr>
            <p:grpSpPr>
              <a:xfrm>
                <a:off x="439598" y="4411426"/>
                <a:ext cx="727117" cy="770735"/>
                <a:chOff x="5137170" y="1563182"/>
                <a:chExt cx="584358" cy="619462"/>
              </a:xfrm>
            </p:grpSpPr>
            <p:sp>
              <p:nvSpPr>
                <p:cNvPr id="99" name="Google Shape;99;p7"/>
                <p:cNvSpPr/>
                <p:nvPr/>
              </p:nvSpPr>
              <p:spPr>
                <a:xfrm>
                  <a:off x="5137170" y="1563182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6911" y="47811"/>
                      </a:moveTo>
                      <a:cubicBezTo>
                        <a:pt x="96911" y="73631"/>
                        <a:pt x="75956" y="94567"/>
                        <a:pt x="50175" y="94567"/>
                      </a:cubicBezTo>
                      <a:cubicBezTo>
                        <a:pt x="24330" y="94567"/>
                        <a:pt x="3439" y="73631"/>
                        <a:pt x="3439" y="47811"/>
                      </a:cubicBezTo>
                      <a:cubicBezTo>
                        <a:pt x="3439" y="21992"/>
                        <a:pt x="24330" y="1063"/>
                        <a:pt x="50175" y="1063"/>
                      </a:cubicBezTo>
                      <a:cubicBezTo>
                        <a:pt x="75956" y="1063"/>
                        <a:pt x="96911" y="21992"/>
                        <a:pt x="96911" y="478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100;p7"/>
                <p:cNvSpPr/>
                <p:nvPr/>
              </p:nvSpPr>
              <p:spPr>
                <a:xfrm>
                  <a:off x="5137170" y="1750191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6911" y="47936"/>
                      </a:moveTo>
                      <a:cubicBezTo>
                        <a:pt x="96911" y="73755"/>
                        <a:pt x="75956" y="94691"/>
                        <a:pt x="50175" y="94691"/>
                      </a:cubicBezTo>
                      <a:cubicBezTo>
                        <a:pt x="24330" y="94691"/>
                        <a:pt x="3439" y="73755"/>
                        <a:pt x="3439" y="47936"/>
                      </a:cubicBezTo>
                      <a:cubicBezTo>
                        <a:pt x="3439" y="22117"/>
                        <a:pt x="24330" y="1187"/>
                        <a:pt x="50175" y="1187"/>
                      </a:cubicBezTo>
                      <a:cubicBezTo>
                        <a:pt x="75956" y="1187"/>
                        <a:pt x="96911" y="22117"/>
                        <a:pt x="96911" y="479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01;p7"/>
                <p:cNvSpPr/>
                <p:nvPr/>
              </p:nvSpPr>
              <p:spPr>
                <a:xfrm>
                  <a:off x="5312477" y="1563182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028" y="47811"/>
                      </a:moveTo>
                      <a:cubicBezTo>
                        <a:pt x="97028" y="73631"/>
                        <a:pt x="76137" y="94567"/>
                        <a:pt x="50292" y="94567"/>
                      </a:cubicBezTo>
                      <a:cubicBezTo>
                        <a:pt x="24447" y="94567"/>
                        <a:pt x="3556" y="73631"/>
                        <a:pt x="3556" y="47811"/>
                      </a:cubicBezTo>
                      <a:cubicBezTo>
                        <a:pt x="3556" y="21992"/>
                        <a:pt x="24447" y="1063"/>
                        <a:pt x="50292" y="1063"/>
                      </a:cubicBezTo>
                      <a:cubicBezTo>
                        <a:pt x="76137" y="1063"/>
                        <a:pt x="97028" y="21992"/>
                        <a:pt x="97028" y="478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102;p7"/>
                <p:cNvSpPr/>
                <p:nvPr/>
              </p:nvSpPr>
              <p:spPr>
                <a:xfrm>
                  <a:off x="5312477" y="1750191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028" y="47936"/>
                      </a:moveTo>
                      <a:cubicBezTo>
                        <a:pt x="97028" y="73755"/>
                        <a:pt x="76137" y="94691"/>
                        <a:pt x="50292" y="94691"/>
                      </a:cubicBezTo>
                      <a:cubicBezTo>
                        <a:pt x="24447" y="94691"/>
                        <a:pt x="3556" y="73755"/>
                        <a:pt x="3556" y="47936"/>
                      </a:cubicBezTo>
                      <a:cubicBezTo>
                        <a:pt x="3556" y="22117"/>
                        <a:pt x="24447" y="1187"/>
                        <a:pt x="50292" y="1187"/>
                      </a:cubicBezTo>
                      <a:cubicBezTo>
                        <a:pt x="76137" y="1187"/>
                        <a:pt x="97028" y="22117"/>
                        <a:pt x="97028" y="479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103;p7"/>
                <p:cNvSpPr/>
                <p:nvPr/>
              </p:nvSpPr>
              <p:spPr>
                <a:xfrm>
                  <a:off x="5476117" y="1563182"/>
                  <a:ext cx="70104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2" h="93503" extrusionOk="0">
                      <a:moveTo>
                        <a:pt x="97137" y="47811"/>
                      </a:moveTo>
                      <a:cubicBezTo>
                        <a:pt x="97137" y="73631"/>
                        <a:pt x="76182" y="94567"/>
                        <a:pt x="50400" y="94567"/>
                      </a:cubicBezTo>
                      <a:cubicBezTo>
                        <a:pt x="24556" y="94567"/>
                        <a:pt x="3664" y="73631"/>
                        <a:pt x="3664" y="47811"/>
                      </a:cubicBezTo>
                      <a:cubicBezTo>
                        <a:pt x="3664" y="21992"/>
                        <a:pt x="24556" y="1063"/>
                        <a:pt x="50400" y="1063"/>
                      </a:cubicBezTo>
                      <a:cubicBezTo>
                        <a:pt x="76182" y="1063"/>
                        <a:pt x="97137" y="21992"/>
                        <a:pt x="97137" y="478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7"/>
                <p:cNvSpPr/>
                <p:nvPr/>
              </p:nvSpPr>
              <p:spPr>
                <a:xfrm>
                  <a:off x="5476117" y="1750191"/>
                  <a:ext cx="70104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2" h="93503" extrusionOk="0">
                      <a:moveTo>
                        <a:pt x="97137" y="47936"/>
                      </a:moveTo>
                      <a:cubicBezTo>
                        <a:pt x="97137" y="73755"/>
                        <a:pt x="76182" y="94691"/>
                        <a:pt x="50400" y="94691"/>
                      </a:cubicBezTo>
                      <a:cubicBezTo>
                        <a:pt x="24556" y="94691"/>
                        <a:pt x="3664" y="73755"/>
                        <a:pt x="3664" y="47936"/>
                      </a:cubicBezTo>
                      <a:cubicBezTo>
                        <a:pt x="3664" y="22117"/>
                        <a:pt x="24556" y="1187"/>
                        <a:pt x="50400" y="1187"/>
                      </a:cubicBezTo>
                      <a:cubicBezTo>
                        <a:pt x="76182" y="1187"/>
                        <a:pt x="97137" y="22117"/>
                        <a:pt x="97137" y="479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7"/>
                <p:cNvSpPr/>
                <p:nvPr/>
              </p:nvSpPr>
              <p:spPr>
                <a:xfrm>
                  <a:off x="5651425" y="1563182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253" y="47811"/>
                      </a:moveTo>
                      <a:cubicBezTo>
                        <a:pt x="97253" y="73631"/>
                        <a:pt x="76361" y="94567"/>
                        <a:pt x="50517" y="94567"/>
                      </a:cubicBezTo>
                      <a:cubicBezTo>
                        <a:pt x="24736" y="94567"/>
                        <a:pt x="3781" y="73631"/>
                        <a:pt x="3781" y="47811"/>
                      </a:cubicBezTo>
                      <a:cubicBezTo>
                        <a:pt x="3781" y="21992"/>
                        <a:pt x="24736" y="1063"/>
                        <a:pt x="50517" y="1063"/>
                      </a:cubicBezTo>
                      <a:cubicBezTo>
                        <a:pt x="76361" y="1063"/>
                        <a:pt x="97253" y="21992"/>
                        <a:pt x="97253" y="478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7"/>
                <p:cNvSpPr/>
                <p:nvPr/>
              </p:nvSpPr>
              <p:spPr>
                <a:xfrm>
                  <a:off x="5651425" y="1750191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253" y="47936"/>
                      </a:moveTo>
                      <a:cubicBezTo>
                        <a:pt x="97253" y="73755"/>
                        <a:pt x="76361" y="94691"/>
                        <a:pt x="50517" y="94691"/>
                      </a:cubicBezTo>
                      <a:cubicBezTo>
                        <a:pt x="24736" y="94691"/>
                        <a:pt x="3781" y="73755"/>
                        <a:pt x="3781" y="47936"/>
                      </a:cubicBezTo>
                      <a:cubicBezTo>
                        <a:pt x="3781" y="22117"/>
                        <a:pt x="24736" y="1187"/>
                        <a:pt x="50517" y="1187"/>
                      </a:cubicBezTo>
                      <a:cubicBezTo>
                        <a:pt x="76361" y="1187"/>
                        <a:pt x="97253" y="22117"/>
                        <a:pt x="97253" y="479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7"/>
                <p:cNvSpPr/>
                <p:nvPr/>
              </p:nvSpPr>
              <p:spPr>
                <a:xfrm>
                  <a:off x="5137170" y="1925509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6911" y="48059"/>
                      </a:moveTo>
                      <a:cubicBezTo>
                        <a:pt x="96911" y="73878"/>
                        <a:pt x="75956" y="94807"/>
                        <a:pt x="50175" y="94807"/>
                      </a:cubicBezTo>
                      <a:cubicBezTo>
                        <a:pt x="24330" y="94807"/>
                        <a:pt x="3439" y="73878"/>
                        <a:pt x="3439" y="48059"/>
                      </a:cubicBezTo>
                      <a:cubicBezTo>
                        <a:pt x="3439" y="22240"/>
                        <a:pt x="24330" y="1304"/>
                        <a:pt x="50175" y="1304"/>
                      </a:cubicBezTo>
                      <a:cubicBezTo>
                        <a:pt x="75956" y="1304"/>
                        <a:pt x="96911" y="22240"/>
                        <a:pt x="96911" y="480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7"/>
                <p:cNvSpPr/>
                <p:nvPr/>
              </p:nvSpPr>
              <p:spPr>
                <a:xfrm>
                  <a:off x="5137170" y="2112518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6911" y="48183"/>
                      </a:moveTo>
                      <a:cubicBezTo>
                        <a:pt x="96911" y="74002"/>
                        <a:pt x="75956" y="94932"/>
                        <a:pt x="50175" y="94932"/>
                      </a:cubicBezTo>
                      <a:cubicBezTo>
                        <a:pt x="24330" y="94932"/>
                        <a:pt x="3439" y="74002"/>
                        <a:pt x="3439" y="48183"/>
                      </a:cubicBezTo>
                      <a:cubicBezTo>
                        <a:pt x="3439" y="22364"/>
                        <a:pt x="24330" y="1428"/>
                        <a:pt x="50175" y="1428"/>
                      </a:cubicBezTo>
                      <a:cubicBezTo>
                        <a:pt x="75956" y="1428"/>
                        <a:pt x="96911" y="22364"/>
                        <a:pt x="96911" y="4818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7"/>
                <p:cNvSpPr/>
                <p:nvPr/>
              </p:nvSpPr>
              <p:spPr>
                <a:xfrm>
                  <a:off x="5312477" y="1925509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028" y="48059"/>
                      </a:moveTo>
                      <a:cubicBezTo>
                        <a:pt x="97028" y="73878"/>
                        <a:pt x="76137" y="94807"/>
                        <a:pt x="50292" y="94807"/>
                      </a:cubicBezTo>
                      <a:cubicBezTo>
                        <a:pt x="24447" y="94807"/>
                        <a:pt x="3556" y="73878"/>
                        <a:pt x="3556" y="48059"/>
                      </a:cubicBezTo>
                      <a:cubicBezTo>
                        <a:pt x="3556" y="22240"/>
                        <a:pt x="24447" y="1304"/>
                        <a:pt x="50292" y="1304"/>
                      </a:cubicBezTo>
                      <a:cubicBezTo>
                        <a:pt x="76137" y="1304"/>
                        <a:pt x="97028" y="22240"/>
                        <a:pt x="97028" y="480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7"/>
                <p:cNvSpPr/>
                <p:nvPr/>
              </p:nvSpPr>
              <p:spPr>
                <a:xfrm>
                  <a:off x="5312477" y="2112518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028" y="48183"/>
                      </a:moveTo>
                      <a:cubicBezTo>
                        <a:pt x="97028" y="74002"/>
                        <a:pt x="76137" y="94932"/>
                        <a:pt x="50292" y="94932"/>
                      </a:cubicBezTo>
                      <a:cubicBezTo>
                        <a:pt x="24447" y="94932"/>
                        <a:pt x="3556" y="74002"/>
                        <a:pt x="3556" y="48183"/>
                      </a:cubicBezTo>
                      <a:cubicBezTo>
                        <a:pt x="3556" y="22364"/>
                        <a:pt x="24447" y="1428"/>
                        <a:pt x="50292" y="1428"/>
                      </a:cubicBezTo>
                      <a:cubicBezTo>
                        <a:pt x="76137" y="1428"/>
                        <a:pt x="97028" y="22364"/>
                        <a:pt x="97028" y="4818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111;p7"/>
                <p:cNvSpPr/>
                <p:nvPr/>
              </p:nvSpPr>
              <p:spPr>
                <a:xfrm>
                  <a:off x="5476117" y="1925509"/>
                  <a:ext cx="70104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2" h="93503" extrusionOk="0">
                      <a:moveTo>
                        <a:pt x="97137" y="48059"/>
                      </a:moveTo>
                      <a:cubicBezTo>
                        <a:pt x="97137" y="73878"/>
                        <a:pt x="76182" y="94807"/>
                        <a:pt x="50400" y="94807"/>
                      </a:cubicBezTo>
                      <a:cubicBezTo>
                        <a:pt x="24556" y="94807"/>
                        <a:pt x="3664" y="73878"/>
                        <a:pt x="3664" y="48059"/>
                      </a:cubicBezTo>
                      <a:cubicBezTo>
                        <a:pt x="3664" y="22240"/>
                        <a:pt x="24556" y="1304"/>
                        <a:pt x="50400" y="1304"/>
                      </a:cubicBezTo>
                      <a:cubicBezTo>
                        <a:pt x="76182" y="1304"/>
                        <a:pt x="97137" y="22240"/>
                        <a:pt x="97137" y="480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12;p7"/>
                <p:cNvSpPr/>
                <p:nvPr/>
              </p:nvSpPr>
              <p:spPr>
                <a:xfrm>
                  <a:off x="5476117" y="2112518"/>
                  <a:ext cx="70104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2" h="93503" extrusionOk="0">
                      <a:moveTo>
                        <a:pt x="97137" y="48183"/>
                      </a:moveTo>
                      <a:cubicBezTo>
                        <a:pt x="97137" y="74002"/>
                        <a:pt x="76182" y="94932"/>
                        <a:pt x="50400" y="94932"/>
                      </a:cubicBezTo>
                      <a:cubicBezTo>
                        <a:pt x="24556" y="94932"/>
                        <a:pt x="3664" y="74002"/>
                        <a:pt x="3664" y="48183"/>
                      </a:cubicBezTo>
                      <a:cubicBezTo>
                        <a:pt x="3664" y="22364"/>
                        <a:pt x="24556" y="1428"/>
                        <a:pt x="50400" y="1428"/>
                      </a:cubicBezTo>
                      <a:cubicBezTo>
                        <a:pt x="76182" y="1428"/>
                        <a:pt x="97137" y="22364"/>
                        <a:pt x="97137" y="4818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7"/>
                <p:cNvSpPr/>
                <p:nvPr/>
              </p:nvSpPr>
              <p:spPr>
                <a:xfrm>
                  <a:off x="5651425" y="1925509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253" y="48059"/>
                      </a:moveTo>
                      <a:cubicBezTo>
                        <a:pt x="97253" y="73878"/>
                        <a:pt x="76361" y="94807"/>
                        <a:pt x="50517" y="94807"/>
                      </a:cubicBezTo>
                      <a:cubicBezTo>
                        <a:pt x="24736" y="94807"/>
                        <a:pt x="3781" y="73878"/>
                        <a:pt x="3781" y="48059"/>
                      </a:cubicBezTo>
                      <a:cubicBezTo>
                        <a:pt x="3781" y="22240"/>
                        <a:pt x="24736" y="1304"/>
                        <a:pt x="50517" y="1304"/>
                      </a:cubicBezTo>
                      <a:cubicBezTo>
                        <a:pt x="76361" y="1304"/>
                        <a:pt x="97253" y="22240"/>
                        <a:pt x="97253" y="480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14;p7"/>
                <p:cNvSpPr/>
                <p:nvPr/>
              </p:nvSpPr>
              <p:spPr>
                <a:xfrm>
                  <a:off x="5651425" y="2112518"/>
                  <a:ext cx="70103" cy="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253" y="48183"/>
                      </a:moveTo>
                      <a:cubicBezTo>
                        <a:pt x="97253" y="74002"/>
                        <a:pt x="76361" y="94932"/>
                        <a:pt x="50517" y="94932"/>
                      </a:cubicBezTo>
                      <a:cubicBezTo>
                        <a:pt x="24736" y="94932"/>
                        <a:pt x="3781" y="74002"/>
                        <a:pt x="3781" y="48183"/>
                      </a:cubicBezTo>
                      <a:cubicBezTo>
                        <a:pt x="3781" y="22364"/>
                        <a:pt x="24736" y="1428"/>
                        <a:pt x="50517" y="1428"/>
                      </a:cubicBezTo>
                      <a:cubicBezTo>
                        <a:pt x="76361" y="1428"/>
                        <a:pt x="97253" y="22364"/>
                        <a:pt x="97253" y="4818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subTitle" idx="1"/>
          </p:nvPr>
        </p:nvSpPr>
        <p:spPr>
          <a:xfrm>
            <a:off x="713225" y="1721600"/>
            <a:ext cx="4125600" cy="21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Open Sans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158063" y="1646175"/>
            <a:ext cx="4827900" cy="18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>
            <a:spLocks noGrp="1"/>
          </p:cNvSpPr>
          <p:nvPr>
            <p:ph type="title"/>
          </p:nvPr>
        </p:nvSpPr>
        <p:spPr>
          <a:xfrm>
            <a:off x="1829650" y="2360850"/>
            <a:ext cx="5484900" cy="1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800"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subTitle" idx="1"/>
          </p:nvPr>
        </p:nvSpPr>
        <p:spPr>
          <a:xfrm>
            <a:off x="1829736" y="3478775"/>
            <a:ext cx="54849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9"/>
          <p:cNvGrpSpPr/>
          <p:nvPr/>
        </p:nvGrpSpPr>
        <p:grpSpPr>
          <a:xfrm>
            <a:off x="219773" y="155417"/>
            <a:ext cx="8704036" cy="4882799"/>
            <a:chOff x="219773" y="155417"/>
            <a:chExt cx="8704036" cy="4882799"/>
          </a:xfrm>
        </p:grpSpPr>
        <p:sp>
          <p:nvSpPr>
            <p:cNvPr id="123" name="Google Shape;123;p9"/>
            <p:cNvSpPr/>
            <p:nvPr/>
          </p:nvSpPr>
          <p:spPr>
            <a:xfrm>
              <a:off x="219773" y="4105750"/>
              <a:ext cx="322380" cy="322380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860452" y="4390212"/>
              <a:ext cx="648004" cy="648004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5" name="Google Shape;125;p9"/>
            <p:cNvGrpSpPr/>
            <p:nvPr/>
          </p:nvGrpSpPr>
          <p:grpSpPr>
            <a:xfrm>
              <a:off x="7675170" y="155417"/>
              <a:ext cx="1248639" cy="1070179"/>
              <a:chOff x="7822623" y="155427"/>
              <a:chExt cx="1101481" cy="944053"/>
            </a:xfrm>
          </p:grpSpPr>
          <p:sp>
            <p:nvSpPr>
              <p:cNvPr id="126" name="Google Shape;126;p9"/>
              <p:cNvSpPr/>
              <p:nvPr/>
            </p:nvSpPr>
            <p:spPr>
              <a:xfrm>
                <a:off x="7822623" y="224901"/>
                <a:ext cx="158271" cy="158271"/>
              </a:xfrm>
              <a:custGeom>
                <a:avLst/>
                <a:gdLst/>
                <a:ahLst/>
                <a:cxnLst/>
                <a:rect l="l" t="t" r="r" b="b"/>
                <a:pathLst>
                  <a:path w="259461" h="259461" extrusionOk="0">
                    <a:moveTo>
                      <a:pt x="259461" y="87687"/>
                    </a:moveTo>
                    <a:lnTo>
                      <a:pt x="171774" y="87687"/>
                    </a:lnTo>
                    <a:lnTo>
                      <a:pt x="171774" y="0"/>
                    </a:lnTo>
                    <a:lnTo>
                      <a:pt x="87687" y="0"/>
                    </a:lnTo>
                    <a:lnTo>
                      <a:pt x="87687" y="87687"/>
                    </a:lnTo>
                    <a:lnTo>
                      <a:pt x="0" y="87687"/>
                    </a:lnTo>
                    <a:lnTo>
                      <a:pt x="0" y="171774"/>
                    </a:lnTo>
                    <a:lnTo>
                      <a:pt x="87687" y="171774"/>
                    </a:lnTo>
                    <a:lnTo>
                      <a:pt x="87687" y="259461"/>
                    </a:lnTo>
                    <a:lnTo>
                      <a:pt x="171774" y="259461"/>
                    </a:lnTo>
                    <a:lnTo>
                      <a:pt x="171774" y="171774"/>
                    </a:lnTo>
                    <a:lnTo>
                      <a:pt x="259461" y="17177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7" name="Google Shape;127;p9"/>
              <p:cNvGrpSpPr/>
              <p:nvPr/>
            </p:nvGrpSpPr>
            <p:grpSpPr>
              <a:xfrm>
                <a:off x="8290363" y="155427"/>
                <a:ext cx="633741" cy="944053"/>
                <a:chOff x="3824813" y="593365"/>
                <a:chExt cx="633741" cy="944053"/>
              </a:xfrm>
            </p:grpSpPr>
            <p:sp>
              <p:nvSpPr>
                <p:cNvPr id="128" name="Google Shape;128;p9"/>
                <p:cNvSpPr/>
                <p:nvPr/>
              </p:nvSpPr>
              <p:spPr>
                <a:xfrm>
                  <a:off x="4230877" y="593365"/>
                  <a:ext cx="227677" cy="227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61" h="259461" extrusionOk="0">
                      <a:moveTo>
                        <a:pt x="259461" y="87687"/>
                      </a:moveTo>
                      <a:lnTo>
                        <a:pt x="171774" y="87687"/>
                      </a:lnTo>
                      <a:lnTo>
                        <a:pt x="171774" y="0"/>
                      </a:lnTo>
                      <a:lnTo>
                        <a:pt x="87687" y="0"/>
                      </a:lnTo>
                      <a:lnTo>
                        <a:pt x="87687" y="87687"/>
                      </a:lnTo>
                      <a:lnTo>
                        <a:pt x="0" y="87687"/>
                      </a:lnTo>
                      <a:lnTo>
                        <a:pt x="0" y="171774"/>
                      </a:lnTo>
                      <a:lnTo>
                        <a:pt x="87687" y="171774"/>
                      </a:lnTo>
                      <a:lnTo>
                        <a:pt x="87687" y="259461"/>
                      </a:lnTo>
                      <a:lnTo>
                        <a:pt x="171774" y="259461"/>
                      </a:lnTo>
                      <a:lnTo>
                        <a:pt x="171774" y="171774"/>
                      </a:lnTo>
                      <a:lnTo>
                        <a:pt x="259461" y="17177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9"/>
                <p:cNvSpPr/>
                <p:nvPr/>
              </p:nvSpPr>
              <p:spPr>
                <a:xfrm>
                  <a:off x="3824813" y="1131361"/>
                  <a:ext cx="406056" cy="406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61" h="259461" extrusionOk="0">
                      <a:moveTo>
                        <a:pt x="259461" y="87687"/>
                      </a:moveTo>
                      <a:lnTo>
                        <a:pt x="171774" y="87687"/>
                      </a:lnTo>
                      <a:lnTo>
                        <a:pt x="171774" y="0"/>
                      </a:lnTo>
                      <a:lnTo>
                        <a:pt x="87687" y="0"/>
                      </a:lnTo>
                      <a:lnTo>
                        <a:pt x="87687" y="87687"/>
                      </a:lnTo>
                      <a:lnTo>
                        <a:pt x="0" y="87687"/>
                      </a:lnTo>
                      <a:lnTo>
                        <a:pt x="0" y="171774"/>
                      </a:lnTo>
                      <a:lnTo>
                        <a:pt x="87687" y="171774"/>
                      </a:lnTo>
                      <a:lnTo>
                        <a:pt x="87687" y="259461"/>
                      </a:lnTo>
                      <a:lnTo>
                        <a:pt x="171774" y="259461"/>
                      </a:lnTo>
                      <a:lnTo>
                        <a:pt x="171774" y="171774"/>
                      </a:lnTo>
                      <a:lnTo>
                        <a:pt x="259461" y="17177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30" name="Google Shape;130;p9"/>
          <p:cNvGrpSpPr/>
          <p:nvPr/>
        </p:nvGrpSpPr>
        <p:grpSpPr>
          <a:xfrm>
            <a:off x="-1152398" y="-476038"/>
            <a:ext cx="12770497" cy="8499962"/>
            <a:chOff x="-1152398" y="-476038"/>
            <a:chExt cx="12770497" cy="8499962"/>
          </a:xfrm>
        </p:grpSpPr>
        <p:grpSp>
          <p:nvGrpSpPr>
            <p:cNvPr id="131" name="Google Shape;131;p9"/>
            <p:cNvGrpSpPr/>
            <p:nvPr/>
          </p:nvGrpSpPr>
          <p:grpSpPr>
            <a:xfrm>
              <a:off x="6956945" y="3616608"/>
              <a:ext cx="4661154" cy="4407317"/>
              <a:chOff x="6993020" y="3470033"/>
              <a:chExt cx="4661154" cy="4407317"/>
            </a:xfrm>
          </p:grpSpPr>
          <p:sp>
            <p:nvSpPr>
              <p:cNvPr id="132" name="Google Shape;132;p9"/>
              <p:cNvSpPr/>
              <p:nvPr/>
            </p:nvSpPr>
            <p:spPr>
              <a:xfrm>
                <a:off x="7246857" y="3470033"/>
                <a:ext cx="4407317" cy="4407317"/>
              </a:xfrm>
              <a:custGeom>
                <a:avLst/>
                <a:gdLst/>
                <a:ahLst/>
                <a:cxnLst/>
                <a:rect l="l" t="t" r="r" b="b"/>
                <a:pathLst>
                  <a:path w="350901" h="350901" extrusionOk="0">
                    <a:moveTo>
                      <a:pt x="350901" y="175451"/>
                    </a:moveTo>
                    <a:cubicBezTo>
                      <a:pt x="350901" y="272349"/>
                      <a:pt x="272349" y="350901"/>
                      <a:pt x="175450" y="350901"/>
                    </a:cubicBezTo>
                    <a:cubicBezTo>
                      <a:pt x="78552" y="350901"/>
                      <a:pt x="0" y="272349"/>
                      <a:pt x="0" y="175451"/>
                    </a:cubicBezTo>
                    <a:cubicBezTo>
                      <a:pt x="0" y="78552"/>
                      <a:pt x="78552" y="0"/>
                      <a:pt x="175450" y="0"/>
                    </a:cubicBezTo>
                    <a:cubicBezTo>
                      <a:pt x="272349" y="0"/>
                      <a:pt x="350901" y="78552"/>
                      <a:pt x="350901" y="1754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3" name="Google Shape;133;p9"/>
              <p:cNvGrpSpPr/>
              <p:nvPr/>
            </p:nvGrpSpPr>
            <p:grpSpPr>
              <a:xfrm rot="5400000">
                <a:off x="7438330" y="3943139"/>
                <a:ext cx="389469" cy="1280088"/>
                <a:chOff x="72832" y="1247500"/>
                <a:chExt cx="347865" cy="1143344"/>
              </a:xfrm>
            </p:grpSpPr>
            <p:sp>
              <p:nvSpPr>
                <p:cNvPr id="134" name="Google Shape;134;p9"/>
                <p:cNvSpPr/>
                <p:nvPr/>
              </p:nvSpPr>
              <p:spPr>
                <a:xfrm>
                  <a:off x="72832" y="1247500"/>
                  <a:ext cx="99314" cy="99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2" h="93503" extrusionOk="0">
                      <a:moveTo>
                        <a:pt x="97137" y="47811"/>
                      </a:moveTo>
                      <a:cubicBezTo>
                        <a:pt x="97137" y="73631"/>
                        <a:pt x="76182" y="94567"/>
                        <a:pt x="50400" y="94567"/>
                      </a:cubicBezTo>
                      <a:cubicBezTo>
                        <a:pt x="24556" y="94567"/>
                        <a:pt x="3664" y="73631"/>
                        <a:pt x="3664" y="47811"/>
                      </a:cubicBezTo>
                      <a:cubicBezTo>
                        <a:pt x="3664" y="21992"/>
                        <a:pt x="24556" y="1063"/>
                        <a:pt x="50400" y="1063"/>
                      </a:cubicBezTo>
                      <a:cubicBezTo>
                        <a:pt x="76182" y="1063"/>
                        <a:pt x="97137" y="21992"/>
                        <a:pt x="97137" y="478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" name="Google Shape;135;p9"/>
                <p:cNvSpPr/>
                <p:nvPr/>
              </p:nvSpPr>
              <p:spPr>
                <a:xfrm>
                  <a:off x="72832" y="1512641"/>
                  <a:ext cx="99314" cy="99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2" h="93503" extrusionOk="0">
                      <a:moveTo>
                        <a:pt x="97137" y="47936"/>
                      </a:moveTo>
                      <a:cubicBezTo>
                        <a:pt x="97137" y="73755"/>
                        <a:pt x="76182" y="94691"/>
                        <a:pt x="50400" y="94691"/>
                      </a:cubicBezTo>
                      <a:cubicBezTo>
                        <a:pt x="24556" y="94691"/>
                        <a:pt x="3664" y="73755"/>
                        <a:pt x="3664" y="47936"/>
                      </a:cubicBezTo>
                      <a:cubicBezTo>
                        <a:pt x="3664" y="22117"/>
                        <a:pt x="24556" y="1187"/>
                        <a:pt x="50400" y="1187"/>
                      </a:cubicBezTo>
                      <a:cubicBezTo>
                        <a:pt x="76182" y="1187"/>
                        <a:pt x="97137" y="22117"/>
                        <a:pt x="97137" y="479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9"/>
                <p:cNvSpPr/>
                <p:nvPr/>
              </p:nvSpPr>
              <p:spPr>
                <a:xfrm>
                  <a:off x="321384" y="1512650"/>
                  <a:ext cx="99313" cy="99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253" y="47811"/>
                      </a:moveTo>
                      <a:cubicBezTo>
                        <a:pt x="97253" y="73631"/>
                        <a:pt x="76361" y="94567"/>
                        <a:pt x="50517" y="94567"/>
                      </a:cubicBezTo>
                      <a:cubicBezTo>
                        <a:pt x="24736" y="94567"/>
                        <a:pt x="3781" y="73631"/>
                        <a:pt x="3781" y="47811"/>
                      </a:cubicBezTo>
                      <a:cubicBezTo>
                        <a:pt x="3781" y="21992"/>
                        <a:pt x="24736" y="1063"/>
                        <a:pt x="50517" y="1063"/>
                      </a:cubicBezTo>
                      <a:cubicBezTo>
                        <a:pt x="76361" y="1063"/>
                        <a:pt x="97253" y="21992"/>
                        <a:pt x="97253" y="478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9"/>
                <p:cNvSpPr/>
                <p:nvPr/>
              </p:nvSpPr>
              <p:spPr>
                <a:xfrm>
                  <a:off x="321384" y="1777791"/>
                  <a:ext cx="99313" cy="99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253" y="47936"/>
                      </a:moveTo>
                      <a:cubicBezTo>
                        <a:pt x="97253" y="73755"/>
                        <a:pt x="76361" y="94691"/>
                        <a:pt x="50517" y="94691"/>
                      </a:cubicBezTo>
                      <a:cubicBezTo>
                        <a:pt x="24736" y="94691"/>
                        <a:pt x="3781" y="73755"/>
                        <a:pt x="3781" y="47936"/>
                      </a:cubicBezTo>
                      <a:cubicBezTo>
                        <a:pt x="3781" y="22117"/>
                        <a:pt x="24736" y="1187"/>
                        <a:pt x="50517" y="1187"/>
                      </a:cubicBezTo>
                      <a:cubicBezTo>
                        <a:pt x="76361" y="1187"/>
                        <a:pt x="97253" y="22117"/>
                        <a:pt x="97253" y="4793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9"/>
                <p:cNvSpPr/>
                <p:nvPr/>
              </p:nvSpPr>
              <p:spPr>
                <a:xfrm>
                  <a:off x="72832" y="1761206"/>
                  <a:ext cx="99314" cy="99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2" h="93503" extrusionOk="0">
                      <a:moveTo>
                        <a:pt x="97137" y="48059"/>
                      </a:moveTo>
                      <a:cubicBezTo>
                        <a:pt x="97137" y="73878"/>
                        <a:pt x="76182" y="94807"/>
                        <a:pt x="50400" y="94807"/>
                      </a:cubicBezTo>
                      <a:cubicBezTo>
                        <a:pt x="24556" y="94807"/>
                        <a:pt x="3664" y="73878"/>
                        <a:pt x="3664" y="48059"/>
                      </a:cubicBezTo>
                      <a:cubicBezTo>
                        <a:pt x="3664" y="22240"/>
                        <a:pt x="24556" y="1304"/>
                        <a:pt x="50400" y="1304"/>
                      </a:cubicBezTo>
                      <a:cubicBezTo>
                        <a:pt x="76182" y="1304"/>
                        <a:pt x="97137" y="22240"/>
                        <a:pt x="97137" y="480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9"/>
                <p:cNvSpPr/>
                <p:nvPr/>
              </p:nvSpPr>
              <p:spPr>
                <a:xfrm>
                  <a:off x="72832" y="2026347"/>
                  <a:ext cx="99314" cy="99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2" h="93503" extrusionOk="0">
                      <a:moveTo>
                        <a:pt x="97137" y="48183"/>
                      </a:moveTo>
                      <a:cubicBezTo>
                        <a:pt x="97137" y="74002"/>
                        <a:pt x="76182" y="94932"/>
                        <a:pt x="50400" y="94932"/>
                      </a:cubicBezTo>
                      <a:cubicBezTo>
                        <a:pt x="24556" y="94932"/>
                        <a:pt x="3664" y="74002"/>
                        <a:pt x="3664" y="48183"/>
                      </a:cubicBezTo>
                      <a:cubicBezTo>
                        <a:pt x="3664" y="22364"/>
                        <a:pt x="24556" y="1428"/>
                        <a:pt x="50400" y="1428"/>
                      </a:cubicBezTo>
                      <a:cubicBezTo>
                        <a:pt x="76182" y="1428"/>
                        <a:pt x="97137" y="22364"/>
                        <a:pt x="97137" y="4818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9"/>
                <p:cNvSpPr/>
                <p:nvPr/>
              </p:nvSpPr>
              <p:spPr>
                <a:xfrm>
                  <a:off x="321384" y="2026356"/>
                  <a:ext cx="99313" cy="99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253" y="48059"/>
                      </a:moveTo>
                      <a:cubicBezTo>
                        <a:pt x="97253" y="73878"/>
                        <a:pt x="76361" y="94807"/>
                        <a:pt x="50517" y="94807"/>
                      </a:cubicBezTo>
                      <a:cubicBezTo>
                        <a:pt x="24736" y="94807"/>
                        <a:pt x="3781" y="73878"/>
                        <a:pt x="3781" y="48059"/>
                      </a:cubicBezTo>
                      <a:cubicBezTo>
                        <a:pt x="3781" y="22240"/>
                        <a:pt x="24736" y="1304"/>
                        <a:pt x="50517" y="1304"/>
                      </a:cubicBezTo>
                      <a:cubicBezTo>
                        <a:pt x="76361" y="1304"/>
                        <a:pt x="97253" y="22240"/>
                        <a:pt x="97253" y="480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9"/>
                <p:cNvSpPr/>
                <p:nvPr/>
              </p:nvSpPr>
              <p:spPr>
                <a:xfrm>
                  <a:off x="321384" y="2291497"/>
                  <a:ext cx="99313" cy="99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1" h="93503" extrusionOk="0">
                      <a:moveTo>
                        <a:pt x="97253" y="48183"/>
                      </a:moveTo>
                      <a:cubicBezTo>
                        <a:pt x="97253" y="74002"/>
                        <a:pt x="76361" y="94932"/>
                        <a:pt x="50517" y="94932"/>
                      </a:cubicBezTo>
                      <a:cubicBezTo>
                        <a:pt x="24736" y="94932"/>
                        <a:pt x="3781" y="74002"/>
                        <a:pt x="3781" y="48183"/>
                      </a:cubicBezTo>
                      <a:cubicBezTo>
                        <a:pt x="3781" y="22364"/>
                        <a:pt x="24736" y="1428"/>
                        <a:pt x="50517" y="1428"/>
                      </a:cubicBezTo>
                      <a:cubicBezTo>
                        <a:pt x="76361" y="1428"/>
                        <a:pt x="97253" y="22364"/>
                        <a:pt x="97253" y="4818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2" name="Google Shape;142;p9"/>
            <p:cNvSpPr/>
            <p:nvPr/>
          </p:nvSpPr>
          <p:spPr>
            <a:xfrm>
              <a:off x="-1152398" y="-476038"/>
              <a:ext cx="2265943" cy="2265943"/>
            </a:xfrm>
            <a:custGeom>
              <a:avLst/>
              <a:gdLst/>
              <a:ahLst/>
              <a:cxnLst/>
              <a:rect l="l" t="t" r="r" b="b"/>
              <a:pathLst>
                <a:path w="350901" h="350901" extrusionOk="0">
                  <a:moveTo>
                    <a:pt x="350901" y="175451"/>
                  </a:moveTo>
                  <a:cubicBezTo>
                    <a:pt x="350901" y="272349"/>
                    <a:pt x="272349" y="350901"/>
                    <a:pt x="175450" y="350901"/>
                  </a:cubicBezTo>
                  <a:cubicBezTo>
                    <a:pt x="78552" y="350901"/>
                    <a:pt x="0" y="272349"/>
                    <a:pt x="0" y="175451"/>
                  </a:cubicBezTo>
                  <a:cubicBezTo>
                    <a:pt x="0" y="78552"/>
                    <a:pt x="78552" y="0"/>
                    <a:pt x="175450" y="0"/>
                  </a:cubicBezTo>
                  <a:cubicBezTo>
                    <a:pt x="272349" y="0"/>
                    <a:pt x="350901" y="78552"/>
                    <a:pt x="350901" y="175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902850" y="3930500"/>
            <a:ext cx="7338300" cy="6735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title" hasCustomPrompt="1"/>
          </p:nvPr>
        </p:nvSpPr>
        <p:spPr>
          <a:xfrm>
            <a:off x="1957750" y="1728450"/>
            <a:ext cx="5228400" cy="10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 b="0">
                <a:solidFill>
                  <a:schemeClr val="accent4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subTitle" idx="1"/>
          </p:nvPr>
        </p:nvSpPr>
        <p:spPr>
          <a:xfrm>
            <a:off x="1957750" y="2849850"/>
            <a:ext cx="52284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49" name="Google Shape;149;p11"/>
          <p:cNvGrpSpPr/>
          <p:nvPr/>
        </p:nvGrpSpPr>
        <p:grpSpPr>
          <a:xfrm rot="10800000">
            <a:off x="120759" y="3996294"/>
            <a:ext cx="918699" cy="1070147"/>
            <a:chOff x="5625948" y="2664019"/>
            <a:chExt cx="918699" cy="1070147"/>
          </a:xfrm>
        </p:grpSpPr>
        <p:sp>
          <p:nvSpPr>
            <p:cNvPr id="150" name="Google Shape;150;p11"/>
            <p:cNvSpPr/>
            <p:nvPr/>
          </p:nvSpPr>
          <p:spPr>
            <a:xfrm flipH="1">
              <a:off x="5894547" y="3012066"/>
              <a:ext cx="650100" cy="722100"/>
            </a:xfrm>
            <a:prstGeom prst="mathPl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5625948" y="2664019"/>
              <a:ext cx="313500" cy="3480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71" r:id="rId14"/>
    <p:sldLayoutId id="214748367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5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26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0"/>
          <p:cNvSpPr txBox="1">
            <a:spLocks noGrp="1"/>
          </p:cNvSpPr>
          <p:nvPr>
            <p:ph type="subTitle" idx="1"/>
          </p:nvPr>
        </p:nvSpPr>
        <p:spPr>
          <a:xfrm>
            <a:off x="0" y="3369071"/>
            <a:ext cx="5207758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altLang="ru-RU" b="1" dirty="0">
                <a:solidFill>
                  <a:schemeClr val="bg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Юнусова Н.Ю. – старшая медицинская сестра урологического отделения №2</a:t>
            </a:r>
            <a:endParaRPr lang="ru-RU" altLang="ru-RU" sz="1600" b="1" dirty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4" name="Google Shape;474;p30"/>
          <p:cNvSpPr/>
          <p:nvPr/>
        </p:nvSpPr>
        <p:spPr>
          <a:xfrm rot="-2700000">
            <a:off x="4988208" y="-3126068"/>
            <a:ext cx="6691636" cy="6691636"/>
          </a:xfrm>
          <a:custGeom>
            <a:avLst/>
            <a:gdLst/>
            <a:ahLst/>
            <a:cxnLst/>
            <a:rect l="l" t="t" r="r" b="b"/>
            <a:pathLst>
              <a:path w="459500" h="459500" extrusionOk="0">
                <a:moveTo>
                  <a:pt x="459501" y="229750"/>
                </a:moveTo>
                <a:cubicBezTo>
                  <a:pt x="459501" y="356638"/>
                  <a:pt x="356638" y="459501"/>
                  <a:pt x="229750" y="459501"/>
                </a:cubicBezTo>
                <a:cubicBezTo>
                  <a:pt x="102863" y="459501"/>
                  <a:pt x="0" y="356638"/>
                  <a:pt x="0" y="229750"/>
                </a:cubicBezTo>
                <a:cubicBezTo>
                  <a:pt x="0" y="102863"/>
                  <a:pt x="102863" y="0"/>
                  <a:pt x="229750" y="0"/>
                </a:cubicBezTo>
                <a:cubicBezTo>
                  <a:pt x="356638" y="0"/>
                  <a:pt x="459501" y="102863"/>
                  <a:pt x="459501" y="22975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30"/>
          <p:cNvSpPr/>
          <p:nvPr/>
        </p:nvSpPr>
        <p:spPr>
          <a:xfrm rot="-2700000">
            <a:off x="527325" y="4254765"/>
            <a:ext cx="2228921" cy="2228921"/>
          </a:xfrm>
          <a:custGeom>
            <a:avLst/>
            <a:gdLst/>
            <a:ahLst/>
            <a:cxnLst/>
            <a:rect l="l" t="t" r="r" b="b"/>
            <a:pathLst>
              <a:path w="459500" h="459500" extrusionOk="0">
                <a:moveTo>
                  <a:pt x="459501" y="229750"/>
                </a:moveTo>
                <a:cubicBezTo>
                  <a:pt x="459501" y="356638"/>
                  <a:pt x="356638" y="459501"/>
                  <a:pt x="229750" y="459501"/>
                </a:cubicBezTo>
                <a:cubicBezTo>
                  <a:pt x="102863" y="459501"/>
                  <a:pt x="0" y="356638"/>
                  <a:pt x="0" y="229750"/>
                </a:cubicBezTo>
                <a:cubicBezTo>
                  <a:pt x="0" y="102863"/>
                  <a:pt x="102863" y="0"/>
                  <a:pt x="229750" y="0"/>
                </a:cubicBezTo>
                <a:cubicBezTo>
                  <a:pt x="356638" y="0"/>
                  <a:pt x="459501" y="102863"/>
                  <a:pt x="459501" y="22975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Google Shape;520;p30"/>
          <p:cNvGrpSpPr/>
          <p:nvPr/>
        </p:nvGrpSpPr>
        <p:grpSpPr>
          <a:xfrm>
            <a:off x="302773" y="4371977"/>
            <a:ext cx="537900" cy="519860"/>
            <a:chOff x="276538" y="4265936"/>
            <a:chExt cx="537900" cy="519860"/>
          </a:xfrm>
        </p:grpSpPr>
        <p:sp>
          <p:nvSpPr>
            <p:cNvPr id="521" name="Google Shape;521;p30"/>
            <p:cNvSpPr/>
            <p:nvPr/>
          </p:nvSpPr>
          <p:spPr>
            <a:xfrm rot="10800000">
              <a:off x="620490" y="4591849"/>
              <a:ext cx="193947" cy="193947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10800000">
              <a:off x="276538" y="4265936"/>
              <a:ext cx="267245" cy="267245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06EEEC-1699-4A21-9964-3DF2553F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86" y="-172442"/>
            <a:ext cx="4325591" cy="567813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3E3213C-0BDE-443F-8756-52B60A0C5905}"/>
              </a:ext>
            </a:extLst>
          </p:cNvPr>
          <p:cNvSpPr/>
          <p:nvPr/>
        </p:nvSpPr>
        <p:spPr>
          <a:xfrm>
            <a:off x="201168" y="73152"/>
            <a:ext cx="1060704" cy="623532"/>
          </a:xfrm>
          <a:prstGeom prst="rect">
            <a:avLst/>
          </a:prstGeom>
          <a:solidFill>
            <a:srgbClr val="E3F4FA"/>
          </a:solidFill>
          <a:ln>
            <a:solidFill>
              <a:srgbClr val="E3F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1F24480-9947-40C1-A11F-166CC4A6CAEA}"/>
              </a:ext>
            </a:extLst>
          </p:cNvPr>
          <p:cNvSpPr txBox="1"/>
          <p:nvPr/>
        </p:nvSpPr>
        <p:spPr>
          <a:xfrm>
            <a:off x="1650492" y="137184"/>
            <a:ext cx="5843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chemeClr val="bg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Государственное  бюджетное  учреждение  здравоохранения Самарской  области  «Тольяттинская городская  клиническая  больница №1 им. В.А. Гройсмана»</a:t>
            </a:r>
            <a:endParaRPr lang="ru-RU" sz="1200" b="1" dirty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3" name="Google Shape;473;p30"/>
          <p:cNvSpPr txBox="1">
            <a:spLocks noGrp="1"/>
          </p:cNvSpPr>
          <p:nvPr>
            <p:ph type="ctrTitle"/>
          </p:nvPr>
        </p:nvSpPr>
        <p:spPr>
          <a:xfrm>
            <a:off x="410160" y="1614997"/>
            <a:ext cx="6165879" cy="1402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altLang="ru-RU" sz="2000" b="1" dirty="0">
                <a:solidFill>
                  <a:schemeClr val="folHlink"/>
                </a:solidFill>
              </a:rPr>
              <a:t>РОЛЬ  МЕДИЦИНСКОЙ  СЕСТРЫ В ОКАЗАНИИ  КАЧЕСТВЕННОЙ  МЕДИЦИНСКОЙ  ПОМОЩИ УРОЛОГИЧЕСКИМ  </a:t>
            </a:r>
            <a:r>
              <a:rPr lang="ru-RU" altLang="ru-RU" sz="2000" b="1" dirty="0" smtClean="0">
                <a:solidFill>
                  <a:schemeClr val="folHlink"/>
                </a:solidFill>
              </a:rPr>
              <a:t>ПАЦИЕНТАМ</a:t>
            </a:r>
            <a:endParaRPr lang="ru-RU" altLang="ru-RU" sz="2000" b="1" dirty="0">
              <a:solidFill>
                <a:schemeClr val="folHlink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A56B3C6-B39E-4B3A-9D63-C1FF50C89E57}"/>
              </a:ext>
            </a:extLst>
          </p:cNvPr>
          <p:cNvSpPr txBox="1"/>
          <p:nvPr/>
        </p:nvSpPr>
        <p:spPr>
          <a:xfrm>
            <a:off x="3703415" y="4631907"/>
            <a:ext cx="5847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bg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Тольятти – 2026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9E10C20-0232-458F-9A9C-A81013353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279" y="38502"/>
            <a:ext cx="843693" cy="8436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C12724-D1BD-4AE7-B203-F8ADCC45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28" y="326153"/>
            <a:ext cx="7704000" cy="572700"/>
          </a:xfrm>
        </p:spPr>
        <p:txBody>
          <a:bodyPr/>
          <a:lstStyle/>
          <a:p>
            <a:pPr algn="ctr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проводим весь комплекс стационарного лечения в области урологии, андрологии и реконструктивной урологии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A2AEF5-9195-4689-90FD-9272A2C5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16" y="1573377"/>
            <a:ext cx="7196328" cy="32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61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6"/>
          <p:cNvSpPr/>
          <p:nvPr/>
        </p:nvSpPr>
        <p:spPr>
          <a:xfrm rot="10800000">
            <a:off x="-1783785" y="-4055514"/>
            <a:ext cx="4601823" cy="4595015"/>
          </a:xfrm>
          <a:custGeom>
            <a:avLst/>
            <a:gdLst/>
            <a:ahLst/>
            <a:cxnLst/>
            <a:rect l="l" t="t" r="r" b="b"/>
            <a:pathLst>
              <a:path w="82518" h="82518" extrusionOk="0">
                <a:moveTo>
                  <a:pt x="83711" y="41608"/>
                </a:moveTo>
                <a:cubicBezTo>
                  <a:pt x="83711" y="64398"/>
                  <a:pt x="65233" y="82871"/>
                  <a:pt x="42449" y="82871"/>
                </a:cubicBezTo>
                <a:cubicBezTo>
                  <a:pt x="19665" y="82871"/>
                  <a:pt x="1193" y="64398"/>
                  <a:pt x="1193" y="41608"/>
                </a:cubicBezTo>
                <a:cubicBezTo>
                  <a:pt x="1193" y="18824"/>
                  <a:pt x="19665" y="352"/>
                  <a:pt x="42449" y="352"/>
                </a:cubicBezTo>
                <a:cubicBezTo>
                  <a:pt x="65233" y="352"/>
                  <a:pt x="83711" y="18824"/>
                  <a:pt x="83711" y="4160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В отделении проводится  весь спектр хирургических вмешательств:</a:t>
            </a:r>
            <a:endParaRPr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71" name="Google Shape;771;p36"/>
          <p:cNvSpPr txBox="1">
            <a:spLocks noGrp="1"/>
          </p:cNvSpPr>
          <p:nvPr>
            <p:ph type="subTitle" idx="1"/>
          </p:nvPr>
        </p:nvSpPr>
        <p:spPr>
          <a:xfrm>
            <a:off x="584637" y="2279384"/>
            <a:ext cx="4401978" cy="2274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аденомы предстательной железы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опухолей предстательной железы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недержание мочи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мочекаменная болезнь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0DA6FD-FCFA-494A-9611-97B56FD2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308" y="1209993"/>
            <a:ext cx="2651196" cy="35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63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41"/>
          <p:cNvSpPr txBox="1">
            <a:spLocks noGrp="1"/>
          </p:cNvSpPr>
          <p:nvPr>
            <p:ph type="title"/>
          </p:nvPr>
        </p:nvSpPr>
        <p:spPr>
          <a:xfrm>
            <a:off x="2158063" y="1646175"/>
            <a:ext cx="4827900" cy="18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Awesome words</a:t>
            </a:r>
            <a:endParaRPr/>
          </a:p>
        </p:txBody>
      </p:sp>
      <p:grpSp>
        <p:nvGrpSpPr>
          <p:cNvPr id="913" name="Google Shape;913;p41"/>
          <p:cNvGrpSpPr/>
          <p:nvPr/>
        </p:nvGrpSpPr>
        <p:grpSpPr>
          <a:xfrm>
            <a:off x="-127421" y="3110988"/>
            <a:ext cx="2716282" cy="3105636"/>
            <a:chOff x="-127421" y="3110988"/>
            <a:chExt cx="2716282" cy="3105636"/>
          </a:xfrm>
        </p:grpSpPr>
        <p:sp>
          <p:nvSpPr>
            <p:cNvPr id="914" name="Google Shape;914;p41"/>
            <p:cNvSpPr/>
            <p:nvPr/>
          </p:nvSpPr>
          <p:spPr>
            <a:xfrm rot="10800000">
              <a:off x="-127421" y="4150373"/>
              <a:ext cx="2069345" cy="2066251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5" name="Google Shape;915;p41"/>
            <p:cNvGrpSpPr/>
            <p:nvPr/>
          </p:nvGrpSpPr>
          <p:grpSpPr>
            <a:xfrm>
              <a:off x="161929" y="3110988"/>
              <a:ext cx="2426932" cy="1779236"/>
              <a:chOff x="1009950" y="2705449"/>
              <a:chExt cx="2130196" cy="1561693"/>
            </a:xfrm>
          </p:grpSpPr>
          <p:sp>
            <p:nvSpPr>
              <p:cNvPr id="916" name="Google Shape;916;p41"/>
              <p:cNvSpPr/>
              <p:nvPr/>
            </p:nvSpPr>
            <p:spPr>
              <a:xfrm>
                <a:off x="1009950" y="2705449"/>
                <a:ext cx="930419" cy="930417"/>
              </a:xfrm>
              <a:custGeom>
                <a:avLst/>
                <a:gdLst/>
                <a:ahLst/>
                <a:cxnLst/>
                <a:rect l="l" t="t" r="r" b="b"/>
                <a:pathLst>
                  <a:path w="961673" h="961671" extrusionOk="0">
                    <a:moveTo>
                      <a:pt x="870195" y="237"/>
                    </a:moveTo>
                    <a:lnTo>
                      <a:pt x="709137" y="23002"/>
                    </a:lnTo>
                    <a:cubicBezTo>
                      <a:pt x="696116" y="24840"/>
                      <a:pt x="687049" y="36889"/>
                      <a:pt x="688897" y="49910"/>
                    </a:cubicBezTo>
                    <a:cubicBezTo>
                      <a:pt x="690735" y="62931"/>
                      <a:pt x="702784" y="71998"/>
                      <a:pt x="715805" y="70150"/>
                    </a:cubicBezTo>
                    <a:lnTo>
                      <a:pt x="853289" y="50719"/>
                    </a:lnTo>
                    <a:lnTo>
                      <a:pt x="905695" y="421461"/>
                    </a:lnTo>
                    <a:lnTo>
                      <a:pt x="910010" y="452008"/>
                    </a:lnTo>
                    <a:cubicBezTo>
                      <a:pt x="941290" y="673274"/>
                      <a:pt x="786718" y="878737"/>
                      <a:pt x="565453" y="910017"/>
                    </a:cubicBezTo>
                    <a:cubicBezTo>
                      <a:pt x="344187" y="941297"/>
                      <a:pt x="138723" y="786726"/>
                      <a:pt x="107452" y="565460"/>
                    </a:cubicBezTo>
                    <a:lnTo>
                      <a:pt x="102347" y="529370"/>
                    </a:lnTo>
                    <a:lnTo>
                      <a:pt x="50722" y="164181"/>
                    </a:lnTo>
                    <a:lnTo>
                      <a:pt x="193749" y="143960"/>
                    </a:lnTo>
                    <a:cubicBezTo>
                      <a:pt x="206770" y="142121"/>
                      <a:pt x="215837" y="130072"/>
                      <a:pt x="213990" y="117051"/>
                    </a:cubicBezTo>
                    <a:cubicBezTo>
                      <a:pt x="212151" y="104031"/>
                      <a:pt x="200102" y="94963"/>
                      <a:pt x="187081" y="96811"/>
                    </a:cubicBezTo>
                    <a:lnTo>
                      <a:pt x="20480" y="120366"/>
                    </a:lnTo>
                    <a:cubicBezTo>
                      <a:pt x="7459" y="122205"/>
                      <a:pt x="-1609" y="134254"/>
                      <a:pt x="239" y="147274"/>
                    </a:cubicBezTo>
                    <a:lnTo>
                      <a:pt x="55198" y="536037"/>
                    </a:lnTo>
                    <a:lnTo>
                      <a:pt x="60304" y="572128"/>
                    </a:lnTo>
                    <a:cubicBezTo>
                      <a:pt x="95260" y="819396"/>
                      <a:pt x="324861" y="992132"/>
                      <a:pt x="572130" y="957176"/>
                    </a:cubicBezTo>
                    <a:cubicBezTo>
                      <a:pt x="819408" y="922219"/>
                      <a:pt x="992134" y="692619"/>
                      <a:pt x="957178" y="445340"/>
                    </a:cubicBezTo>
                    <a:lnTo>
                      <a:pt x="952863" y="414793"/>
                    </a:lnTo>
                    <a:lnTo>
                      <a:pt x="897123" y="20478"/>
                    </a:lnTo>
                    <a:cubicBezTo>
                      <a:pt x="895265" y="7457"/>
                      <a:pt x="883226" y="-1601"/>
                      <a:pt x="870195" y="2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41"/>
              <p:cNvSpPr/>
              <p:nvPr/>
            </p:nvSpPr>
            <p:spPr>
              <a:xfrm>
                <a:off x="1537496" y="3586139"/>
                <a:ext cx="534676" cy="617364"/>
              </a:xfrm>
              <a:custGeom>
                <a:avLst/>
                <a:gdLst/>
                <a:ahLst/>
                <a:cxnLst/>
                <a:rect l="l" t="t" r="r" b="b"/>
                <a:pathLst>
                  <a:path w="552637" h="638102" extrusionOk="0">
                    <a:moveTo>
                      <a:pt x="344204" y="625677"/>
                    </a:moveTo>
                    <a:lnTo>
                      <a:pt x="269042" y="636307"/>
                    </a:lnTo>
                    <a:cubicBezTo>
                      <a:pt x="170268" y="650271"/>
                      <a:pt x="78561" y="581281"/>
                      <a:pt x="64607" y="482516"/>
                    </a:cubicBezTo>
                    <a:lnTo>
                      <a:pt x="237" y="27145"/>
                    </a:lnTo>
                    <a:cubicBezTo>
                      <a:pt x="-1601" y="14124"/>
                      <a:pt x="7457" y="2075"/>
                      <a:pt x="20478" y="237"/>
                    </a:cubicBezTo>
                    <a:cubicBezTo>
                      <a:pt x="33498" y="-1601"/>
                      <a:pt x="45547" y="7457"/>
                      <a:pt x="47386" y="20478"/>
                    </a:cubicBezTo>
                    <a:lnTo>
                      <a:pt x="111756" y="475849"/>
                    </a:lnTo>
                    <a:cubicBezTo>
                      <a:pt x="122043" y="548610"/>
                      <a:pt x="189613" y="599436"/>
                      <a:pt x="262374" y="589149"/>
                    </a:cubicBezTo>
                    <a:lnTo>
                      <a:pt x="337536" y="578519"/>
                    </a:lnTo>
                    <a:cubicBezTo>
                      <a:pt x="443845" y="563488"/>
                      <a:pt x="518111" y="464781"/>
                      <a:pt x="503081" y="358472"/>
                    </a:cubicBezTo>
                    <a:lnTo>
                      <a:pt x="484993" y="230504"/>
                    </a:lnTo>
                    <a:cubicBezTo>
                      <a:pt x="483154" y="217483"/>
                      <a:pt x="492213" y="205434"/>
                      <a:pt x="505233" y="203596"/>
                    </a:cubicBezTo>
                    <a:cubicBezTo>
                      <a:pt x="518254" y="201757"/>
                      <a:pt x="530303" y="210816"/>
                      <a:pt x="532142" y="223836"/>
                    </a:cubicBezTo>
                    <a:lnTo>
                      <a:pt x="550230" y="351805"/>
                    </a:lnTo>
                    <a:cubicBezTo>
                      <a:pt x="568946" y="484117"/>
                      <a:pt x="476516" y="606970"/>
                      <a:pt x="344204" y="6256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41"/>
              <p:cNvSpPr/>
              <p:nvPr/>
            </p:nvSpPr>
            <p:spPr>
              <a:xfrm>
                <a:off x="1512738" y="3547023"/>
                <a:ext cx="103102" cy="103102"/>
              </a:xfrm>
              <a:custGeom>
                <a:avLst/>
                <a:gdLst/>
                <a:ahLst/>
                <a:cxnLst/>
                <a:rect l="l" t="t" r="r" b="b"/>
                <a:pathLst>
                  <a:path w="106565" h="106565" extrusionOk="0">
                    <a:moveTo>
                      <a:pt x="106566" y="53283"/>
                    </a:moveTo>
                    <a:cubicBezTo>
                      <a:pt x="106566" y="82710"/>
                      <a:pt x="82710" y="106566"/>
                      <a:pt x="53283" y="106566"/>
                    </a:cubicBezTo>
                    <a:cubicBezTo>
                      <a:pt x="23856" y="106566"/>
                      <a:pt x="0" y="82710"/>
                      <a:pt x="0" y="53283"/>
                    </a:cubicBezTo>
                    <a:cubicBezTo>
                      <a:pt x="0" y="23856"/>
                      <a:pt x="23856" y="0"/>
                      <a:pt x="53283" y="0"/>
                    </a:cubicBezTo>
                    <a:cubicBezTo>
                      <a:pt x="82710" y="0"/>
                      <a:pt x="106566" y="23856"/>
                      <a:pt x="106566" y="532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41"/>
              <p:cNvSpPr/>
              <p:nvPr/>
            </p:nvSpPr>
            <p:spPr>
              <a:xfrm>
                <a:off x="1627061" y="2723036"/>
                <a:ext cx="97517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100793" h="58140" extrusionOk="0">
                    <a:moveTo>
                      <a:pt x="52197" y="54378"/>
                    </a:moveTo>
                    <a:lnTo>
                      <a:pt x="100793" y="47511"/>
                    </a:lnTo>
                    <a:lnTo>
                      <a:pt x="94078" y="0"/>
                    </a:lnTo>
                    <a:lnTo>
                      <a:pt x="45481" y="6868"/>
                    </a:lnTo>
                    <a:lnTo>
                      <a:pt x="20640" y="10382"/>
                    </a:lnTo>
                    <a:cubicBezTo>
                      <a:pt x="7515" y="12240"/>
                      <a:pt x="-1610" y="24375"/>
                      <a:pt x="238" y="37500"/>
                    </a:cubicBezTo>
                    <a:lnTo>
                      <a:pt x="238" y="37500"/>
                    </a:lnTo>
                    <a:cubicBezTo>
                      <a:pt x="2095" y="50625"/>
                      <a:pt x="14230" y="59750"/>
                      <a:pt x="27355" y="57902"/>
                    </a:cubicBezTo>
                    <a:lnTo>
                      <a:pt x="52197" y="543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41"/>
              <p:cNvSpPr/>
              <p:nvPr/>
            </p:nvSpPr>
            <p:spPr>
              <a:xfrm>
                <a:off x="1877977" y="3149617"/>
                <a:ext cx="1262169" cy="1117524"/>
              </a:xfrm>
              <a:custGeom>
                <a:avLst/>
                <a:gdLst/>
                <a:ahLst/>
                <a:cxnLst/>
                <a:rect l="l" t="t" r="r" b="b"/>
                <a:pathLst>
                  <a:path w="1304567" h="1155064" extrusionOk="0">
                    <a:moveTo>
                      <a:pt x="821671" y="1134273"/>
                    </a:moveTo>
                    <a:lnTo>
                      <a:pt x="99353" y="758968"/>
                    </a:lnTo>
                    <a:cubicBezTo>
                      <a:pt x="9046" y="712048"/>
                      <a:pt x="-26130" y="600796"/>
                      <a:pt x="20790" y="510480"/>
                    </a:cubicBezTo>
                    <a:lnTo>
                      <a:pt x="234408" y="99353"/>
                    </a:lnTo>
                    <a:cubicBezTo>
                      <a:pt x="281328" y="9046"/>
                      <a:pt x="392580" y="-26130"/>
                      <a:pt x="482896" y="20790"/>
                    </a:cubicBezTo>
                    <a:lnTo>
                      <a:pt x="1205215" y="396094"/>
                    </a:lnTo>
                    <a:cubicBezTo>
                      <a:pt x="1295521" y="443015"/>
                      <a:pt x="1330697" y="554267"/>
                      <a:pt x="1283777" y="644583"/>
                    </a:cubicBezTo>
                    <a:lnTo>
                      <a:pt x="1070160" y="1055710"/>
                    </a:lnTo>
                    <a:cubicBezTo>
                      <a:pt x="1023230" y="1146026"/>
                      <a:pt x="911978" y="1181193"/>
                      <a:pt x="821671" y="11342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41"/>
              <p:cNvSpPr/>
              <p:nvPr/>
            </p:nvSpPr>
            <p:spPr>
              <a:xfrm>
                <a:off x="2262695" y="3461969"/>
                <a:ext cx="493154" cy="493154"/>
              </a:xfrm>
              <a:custGeom>
                <a:avLst/>
                <a:gdLst/>
                <a:ahLst/>
                <a:cxnLst/>
                <a:rect l="l" t="t" r="r" b="b"/>
                <a:pathLst>
                  <a:path w="509720" h="509720" extrusionOk="0">
                    <a:moveTo>
                      <a:pt x="509721" y="254860"/>
                    </a:moveTo>
                    <a:cubicBezTo>
                      <a:pt x="509721" y="395616"/>
                      <a:pt x="395616" y="509721"/>
                      <a:pt x="254860" y="509721"/>
                    </a:cubicBezTo>
                    <a:cubicBezTo>
                      <a:pt x="114105" y="509721"/>
                      <a:pt x="0" y="395616"/>
                      <a:pt x="0" y="254860"/>
                    </a:cubicBezTo>
                    <a:cubicBezTo>
                      <a:pt x="0" y="114105"/>
                      <a:pt x="114105" y="0"/>
                      <a:pt x="254860" y="0"/>
                    </a:cubicBezTo>
                    <a:cubicBezTo>
                      <a:pt x="395616" y="0"/>
                      <a:pt x="509721" y="114105"/>
                      <a:pt x="509721" y="2548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41"/>
              <p:cNvSpPr/>
              <p:nvPr/>
            </p:nvSpPr>
            <p:spPr>
              <a:xfrm>
                <a:off x="2347753" y="3547026"/>
                <a:ext cx="323121" cy="323121"/>
              </a:xfrm>
              <a:custGeom>
                <a:avLst/>
                <a:gdLst/>
                <a:ahLst/>
                <a:cxnLst/>
                <a:rect l="l" t="t" r="r" b="b"/>
                <a:pathLst>
                  <a:path w="333975" h="333975" extrusionOk="0">
                    <a:moveTo>
                      <a:pt x="333975" y="194958"/>
                    </a:moveTo>
                    <a:lnTo>
                      <a:pt x="237344" y="144742"/>
                    </a:lnTo>
                    <a:lnTo>
                      <a:pt x="287550" y="48111"/>
                    </a:lnTo>
                    <a:lnTo>
                      <a:pt x="194958" y="0"/>
                    </a:lnTo>
                    <a:lnTo>
                      <a:pt x="144742" y="96631"/>
                    </a:lnTo>
                    <a:lnTo>
                      <a:pt x="48111" y="46425"/>
                    </a:lnTo>
                    <a:lnTo>
                      <a:pt x="0" y="139027"/>
                    </a:lnTo>
                    <a:lnTo>
                      <a:pt x="96631" y="189233"/>
                    </a:lnTo>
                    <a:lnTo>
                      <a:pt x="46425" y="285864"/>
                    </a:lnTo>
                    <a:lnTo>
                      <a:pt x="139027" y="333975"/>
                    </a:lnTo>
                    <a:lnTo>
                      <a:pt x="189233" y="237344"/>
                    </a:lnTo>
                    <a:lnTo>
                      <a:pt x="285864" y="28755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41"/>
              <p:cNvSpPr/>
              <p:nvPr/>
            </p:nvSpPr>
            <p:spPr>
              <a:xfrm>
                <a:off x="2478903" y="3102581"/>
                <a:ext cx="482558" cy="363577"/>
              </a:xfrm>
              <a:custGeom>
                <a:avLst/>
                <a:gdLst/>
                <a:ahLst/>
                <a:cxnLst/>
                <a:rect l="l" t="t" r="r" b="b"/>
                <a:pathLst>
                  <a:path w="498768" h="375790" extrusionOk="0">
                    <a:moveTo>
                      <a:pt x="442655" y="375791"/>
                    </a:moveTo>
                    <a:lnTo>
                      <a:pt x="379933" y="343196"/>
                    </a:lnTo>
                    <a:lnTo>
                      <a:pt x="422843" y="260605"/>
                    </a:lnTo>
                    <a:cubicBezTo>
                      <a:pt x="434683" y="237821"/>
                      <a:pt x="425777" y="209646"/>
                      <a:pt x="402993" y="197807"/>
                    </a:cubicBezTo>
                    <a:lnTo>
                      <a:pt x="168431" y="75925"/>
                    </a:lnTo>
                    <a:cubicBezTo>
                      <a:pt x="145637" y="64085"/>
                      <a:pt x="117472" y="72991"/>
                      <a:pt x="105632" y="95775"/>
                    </a:cubicBezTo>
                    <a:lnTo>
                      <a:pt x="62722" y="178366"/>
                    </a:lnTo>
                    <a:lnTo>
                      <a:pt x="0" y="145772"/>
                    </a:lnTo>
                    <a:lnTo>
                      <a:pt x="42910" y="63180"/>
                    </a:lnTo>
                    <a:cubicBezTo>
                      <a:pt x="72723" y="5811"/>
                      <a:pt x="143647" y="-16620"/>
                      <a:pt x="201025" y="13193"/>
                    </a:cubicBezTo>
                    <a:lnTo>
                      <a:pt x="435588" y="135075"/>
                    </a:lnTo>
                    <a:cubicBezTo>
                      <a:pt x="492957" y="164888"/>
                      <a:pt x="515388" y="235812"/>
                      <a:pt x="485575" y="293190"/>
                    </a:cubicBezTo>
                    <a:lnTo>
                      <a:pt x="442655" y="3757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41"/>
              <p:cNvSpPr/>
              <p:nvPr/>
            </p:nvSpPr>
            <p:spPr>
              <a:xfrm rot="-962823" flipH="1">
                <a:off x="1160754" y="2791686"/>
                <a:ext cx="97538" cy="56262"/>
              </a:xfrm>
              <a:custGeom>
                <a:avLst/>
                <a:gdLst/>
                <a:ahLst/>
                <a:cxnLst/>
                <a:rect l="l" t="t" r="r" b="b"/>
                <a:pathLst>
                  <a:path w="100793" h="58140" extrusionOk="0">
                    <a:moveTo>
                      <a:pt x="52197" y="54378"/>
                    </a:moveTo>
                    <a:lnTo>
                      <a:pt x="100793" y="47511"/>
                    </a:lnTo>
                    <a:lnTo>
                      <a:pt x="94078" y="0"/>
                    </a:lnTo>
                    <a:lnTo>
                      <a:pt x="45481" y="6868"/>
                    </a:lnTo>
                    <a:lnTo>
                      <a:pt x="20640" y="10382"/>
                    </a:lnTo>
                    <a:cubicBezTo>
                      <a:pt x="7515" y="12240"/>
                      <a:pt x="-1610" y="24375"/>
                      <a:pt x="238" y="37500"/>
                    </a:cubicBezTo>
                    <a:lnTo>
                      <a:pt x="238" y="37500"/>
                    </a:lnTo>
                    <a:cubicBezTo>
                      <a:pt x="2095" y="50625"/>
                      <a:pt x="14230" y="59750"/>
                      <a:pt x="27355" y="57902"/>
                    </a:cubicBezTo>
                    <a:lnTo>
                      <a:pt x="52197" y="543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5" name="Google Shape;925;p41"/>
          <p:cNvGrpSpPr/>
          <p:nvPr/>
        </p:nvGrpSpPr>
        <p:grpSpPr>
          <a:xfrm>
            <a:off x="6102777" y="3774215"/>
            <a:ext cx="4827866" cy="4595015"/>
            <a:chOff x="5903822" y="3233036"/>
            <a:chExt cx="4827866" cy="4595015"/>
          </a:xfrm>
        </p:grpSpPr>
        <p:sp>
          <p:nvSpPr>
            <p:cNvPr id="926" name="Google Shape;926;p41"/>
            <p:cNvSpPr/>
            <p:nvPr/>
          </p:nvSpPr>
          <p:spPr>
            <a:xfrm rot="10800000">
              <a:off x="6129865" y="3233036"/>
              <a:ext cx="4601823" cy="4595015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7" name="Google Shape;927;p41"/>
            <p:cNvGrpSpPr/>
            <p:nvPr/>
          </p:nvGrpSpPr>
          <p:grpSpPr>
            <a:xfrm>
              <a:off x="5903822" y="3742319"/>
              <a:ext cx="812959" cy="861672"/>
              <a:chOff x="5137170" y="1563182"/>
              <a:chExt cx="584358" cy="619462"/>
            </a:xfrm>
          </p:grpSpPr>
          <p:sp>
            <p:nvSpPr>
              <p:cNvPr id="928" name="Google Shape;928;p41"/>
              <p:cNvSpPr/>
              <p:nvPr/>
            </p:nvSpPr>
            <p:spPr>
              <a:xfrm>
                <a:off x="5137170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7811"/>
                    </a:moveTo>
                    <a:cubicBezTo>
                      <a:pt x="96911" y="73631"/>
                      <a:pt x="75956" y="94567"/>
                      <a:pt x="50175" y="94567"/>
                    </a:cubicBezTo>
                    <a:cubicBezTo>
                      <a:pt x="24330" y="94567"/>
                      <a:pt x="3439" y="73631"/>
                      <a:pt x="3439" y="47811"/>
                    </a:cubicBezTo>
                    <a:cubicBezTo>
                      <a:pt x="3439" y="21992"/>
                      <a:pt x="24330" y="1063"/>
                      <a:pt x="50175" y="1063"/>
                    </a:cubicBezTo>
                    <a:cubicBezTo>
                      <a:pt x="75956" y="1063"/>
                      <a:pt x="96911" y="21992"/>
                      <a:pt x="96911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41"/>
              <p:cNvSpPr/>
              <p:nvPr/>
            </p:nvSpPr>
            <p:spPr>
              <a:xfrm>
                <a:off x="5137170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7936"/>
                    </a:moveTo>
                    <a:cubicBezTo>
                      <a:pt x="96911" y="73755"/>
                      <a:pt x="75956" y="94691"/>
                      <a:pt x="50175" y="94691"/>
                    </a:cubicBezTo>
                    <a:cubicBezTo>
                      <a:pt x="24330" y="94691"/>
                      <a:pt x="3439" y="73755"/>
                      <a:pt x="3439" y="47936"/>
                    </a:cubicBezTo>
                    <a:cubicBezTo>
                      <a:pt x="3439" y="22117"/>
                      <a:pt x="24330" y="1187"/>
                      <a:pt x="50175" y="1187"/>
                    </a:cubicBezTo>
                    <a:cubicBezTo>
                      <a:pt x="75956" y="1187"/>
                      <a:pt x="96911" y="22117"/>
                      <a:pt x="96911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41"/>
              <p:cNvSpPr/>
              <p:nvPr/>
            </p:nvSpPr>
            <p:spPr>
              <a:xfrm>
                <a:off x="5312477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7811"/>
                    </a:moveTo>
                    <a:cubicBezTo>
                      <a:pt x="97028" y="73631"/>
                      <a:pt x="76137" y="94567"/>
                      <a:pt x="50292" y="94567"/>
                    </a:cubicBezTo>
                    <a:cubicBezTo>
                      <a:pt x="24447" y="94567"/>
                      <a:pt x="3556" y="73631"/>
                      <a:pt x="3556" y="47811"/>
                    </a:cubicBezTo>
                    <a:cubicBezTo>
                      <a:pt x="3556" y="21992"/>
                      <a:pt x="24447" y="1063"/>
                      <a:pt x="50292" y="1063"/>
                    </a:cubicBezTo>
                    <a:cubicBezTo>
                      <a:pt x="76137" y="1063"/>
                      <a:pt x="97028" y="21992"/>
                      <a:pt x="97028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41"/>
              <p:cNvSpPr/>
              <p:nvPr/>
            </p:nvSpPr>
            <p:spPr>
              <a:xfrm>
                <a:off x="5312477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7936"/>
                    </a:moveTo>
                    <a:cubicBezTo>
                      <a:pt x="97028" y="73755"/>
                      <a:pt x="76137" y="94691"/>
                      <a:pt x="50292" y="94691"/>
                    </a:cubicBezTo>
                    <a:cubicBezTo>
                      <a:pt x="24447" y="94691"/>
                      <a:pt x="3556" y="73755"/>
                      <a:pt x="3556" y="47936"/>
                    </a:cubicBezTo>
                    <a:cubicBezTo>
                      <a:pt x="3556" y="22117"/>
                      <a:pt x="24447" y="1187"/>
                      <a:pt x="50292" y="1187"/>
                    </a:cubicBezTo>
                    <a:cubicBezTo>
                      <a:pt x="76137" y="1187"/>
                      <a:pt x="97028" y="22117"/>
                      <a:pt x="97028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41"/>
              <p:cNvSpPr/>
              <p:nvPr/>
            </p:nvSpPr>
            <p:spPr>
              <a:xfrm>
                <a:off x="5476117" y="1563182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7811"/>
                    </a:moveTo>
                    <a:cubicBezTo>
                      <a:pt x="97137" y="73631"/>
                      <a:pt x="76182" y="94567"/>
                      <a:pt x="50400" y="94567"/>
                    </a:cubicBezTo>
                    <a:cubicBezTo>
                      <a:pt x="24556" y="94567"/>
                      <a:pt x="3664" y="73631"/>
                      <a:pt x="3664" y="47811"/>
                    </a:cubicBezTo>
                    <a:cubicBezTo>
                      <a:pt x="3664" y="21992"/>
                      <a:pt x="24556" y="1063"/>
                      <a:pt x="50400" y="1063"/>
                    </a:cubicBezTo>
                    <a:cubicBezTo>
                      <a:pt x="76182" y="1063"/>
                      <a:pt x="97137" y="21992"/>
                      <a:pt x="97137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41"/>
              <p:cNvSpPr/>
              <p:nvPr/>
            </p:nvSpPr>
            <p:spPr>
              <a:xfrm>
                <a:off x="5476117" y="1750191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7936"/>
                    </a:moveTo>
                    <a:cubicBezTo>
                      <a:pt x="97137" y="73755"/>
                      <a:pt x="76182" y="94691"/>
                      <a:pt x="50400" y="94691"/>
                    </a:cubicBezTo>
                    <a:cubicBezTo>
                      <a:pt x="24556" y="94691"/>
                      <a:pt x="3664" y="73755"/>
                      <a:pt x="3664" y="47936"/>
                    </a:cubicBezTo>
                    <a:cubicBezTo>
                      <a:pt x="3664" y="22117"/>
                      <a:pt x="24556" y="1187"/>
                      <a:pt x="50400" y="1187"/>
                    </a:cubicBezTo>
                    <a:cubicBezTo>
                      <a:pt x="76182" y="1187"/>
                      <a:pt x="97137" y="22117"/>
                      <a:pt x="97137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41"/>
              <p:cNvSpPr/>
              <p:nvPr/>
            </p:nvSpPr>
            <p:spPr>
              <a:xfrm>
                <a:off x="5651425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7811"/>
                    </a:moveTo>
                    <a:cubicBezTo>
                      <a:pt x="97253" y="73631"/>
                      <a:pt x="76361" y="94567"/>
                      <a:pt x="50517" y="94567"/>
                    </a:cubicBezTo>
                    <a:cubicBezTo>
                      <a:pt x="24736" y="94567"/>
                      <a:pt x="3781" y="73631"/>
                      <a:pt x="3781" y="47811"/>
                    </a:cubicBezTo>
                    <a:cubicBezTo>
                      <a:pt x="3781" y="21992"/>
                      <a:pt x="24736" y="1063"/>
                      <a:pt x="50517" y="1063"/>
                    </a:cubicBezTo>
                    <a:cubicBezTo>
                      <a:pt x="76361" y="1063"/>
                      <a:pt x="97253" y="21992"/>
                      <a:pt x="97253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41"/>
              <p:cNvSpPr/>
              <p:nvPr/>
            </p:nvSpPr>
            <p:spPr>
              <a:xfrm>
                <a:off x="5651425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7936"/>
                    </a:moveTo>
                    <a:cubicBezTo>
                      <a:pt x="97253" y="73755"/>
                      <a:pt x="76361" y="94691"/>
                      <a:pt x="50517" y="94691"/>
                    </a:cubicBezTo>
                    <a:cubicBezTo>
                      <a:pt x="24736" y="94691"/>
                      <a:pt x="3781" y="73755"/>
                      <a:pt x="3781" y="47936"/>
                    </a:cubicBezTo>
                    <a:cubicBezTo>
                      <a:pt x="3781" y="22117"/>
                      <a:pt x="24736" y="1187"/>
                      <a:pt x="50517" y="1187"/>
                    </a:cubicBezTo>
                    <a:cubicBezTo>
                      <a:pt x="76361" y="1187"/>
                      <a:pt x="97253" y="22117"/>
                      <a:pt x="97253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41"/>
              <p:cNvSpPr/>
              <p:nvPr/>
            </p:nvSpPr>
            <p:spPr>
              <a:xfrm>
                <a:off x="5137170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8059"/>
                    </a:moveTo>
                    <a:cubicBezTo>
                      <a:pt x="96911" y="73878"/>
                      <a:pt x="75956" y="94807"/>
                      <a:pt x="50175" y="94807"/>
                    </a:cubicBezTo>
                    <a:cubicBezTo>
                      <a:pt x="24330" y="94807"/>
                      <a:pt x="3439" y="73878"/>
                      <a:pt x="3439" y="48059"/>
                    </a:cubicBezTo>
                    <a:cubicBezTo>
                      <a:pt x="3439" y="22240"/>
                      <a:pt x="24330" y="1304"/>
                      <a:pt x="50175" y="1304"/>
                    </a:cubicBezTo>
                    <a:cubicBezTo>
                      <a:pt x="75956" y="1304"/>
                      <a:pt x="96911" y="22240"/>
                      <a:pt x="96911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41"/>
              <p:cNvSpPr/>
              <p:nvPr/>
            </p:nvSpPr>
            <p:spPr>
              <a:xfrm>
                <a:off x="5137170" y="2112518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8183"/>
                    </a:moveTo>
                    <a:cubicBezTo>
                      <a:pt x="96911" y="74002"/>
                      <a:pt x="75956" y="94932"/>
                      <a:pt x="50175" y="94932"/>
                    </a:cubicBezTo>
                    <a:cubicBezTo>
                      <a:pt x="24330" y="94932"/>
                      <a:pt x="3439" y="74002"/>
                      <a:pt x="3439" y="48183"/>
                    </a:cubicBezTo>
                    <a:cubicBezTo>
                      <a:pt x="3439" y="22364"/>
                      <a:pt x="24330" y="1428"/>
                      <a:pt x="50175" y="1428"/>
                    </a:cubicBezTo>
                    <a:cubicBezTo>
                      <a:pt x="75956" y="1428"/>
                      <a:pt x="96911" y="22364"/>
                      <a:pt x="96911" y="4818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41"/>
              <p:cNvSpPr/>
              <p:nvPr/>
            </p:nvSpPr>
            <p:spPr>
              <a:xfrm>
                <a:off x="5312477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8059"/>
                    </a:moveTo>
                    <a:cubicBezTo>
                      <a:pt x="97028" y="73878"/>
                      <a:pt x="76137" y="94807"/>
                      <a:pt x="50292" y="94807"/>
                    </a:cubicBezTo>
                    <a:cubicBezTo>
                      <a:pt x="24447" y="94807"/>
                      <a:pt x="3556" y="73878"/>
                      <a:pt x="3556" y="48059"/>
                    </a:cubicBezTo>
                    <a:cubicBezTo>
                      <a:pt x="3556" y="22240"/>
                      <a:pt x="24447" y="1304"/>
                      <a:pt x="50292" y="1304"/>
                    </a:cubicBezTo>
                    <a:cubicBezTo>
                      <a:pt x="76137" y="1304"/>
                      <a:pt x="97028" y="22240"/>
                      <a:pt x="97028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41"/>
              <p:cNvSpPr/>
              <p:nvPr/>
            </p:nvSpPr>
            <p:spPr>
              <a:xfrm>
                <a:off x="5312477" y="2112518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8183"/>
                    </a:moveTo>
                    <a:cubicBezTo>
                      <a:pt x="97028" y="74002"/>
                      <a:pt x="76137" y="94932"/>
                      <a:pt x="50292" y="94932"/>
                    </a:cubicBezTo>
                    <a:cubicBezTo>
                      <a:pt x="24447" y="94932"/>
                      <a:pt x="3556" y="74002"/>
                      <a:pt x="3556" y="48183"/>
                    </a:cubicBezTo>
                    <a:cubicBezTo>
                      <a:pt x="3556" y="22364"/>
                      <a:pt x="24447" y="1428"/>
                      <a:pt x="50292" y="1428"/>
                    </a:cubicBezTo>
                    <a:cubicBezTo>
                      <a:pt x="76137" y="1428"/>
                      <a:pt x="97028" y="22364"/>
                      <a:pt x="97028" y="4818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41"/>
              <p:cNvSpPr/>
              <p:nvPr/>
            </p:nvSpPr>
            <p:spPr>
              <a:xfrm>
                <a:off x="5476117" y="1925509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8059"/>
                    </a:moveTo>
                    <a:cubicBezTo>
                      <a:pt x="97137" y="73878"/>
                      <a:pt x="76182" y="94807"/>
                      <a:pt x="50400" y="94807"/>
                    </a:cubicBezTo>
                    <a:cubicBezTo>
                      <a:pt x="24556" y="94807"/>
                      <a:pt x="3664" y="73878"/>
                      <a:pt x="3664" y="48059"/>
                    </a:cubicBezTo>
                    <a:cubicBezTo>
                      <a:pt x="3664" y="22240"/>
                      <a:pt x="24556" y="1304"/>
                      <a:pt x="50400" y="1304"/>
                    </a:cubicBezTo>
                    <a:cubicBezTo>
                      <a:pt x="76182" y="1304"/>
                      <a:pt x="97137" y="22240"/>
                      <a:pt x="97137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41"/>
              <p:cNvSpPr/>
              <p:nvPr/>
            </p:nvSpPr>
            <p:spPr>
              <a:xfrm>
                <a:off x="5476117" y="2112518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8183"/>
                    </a:moveTo>
                    <a:cubicBezTo>
                      <a:pt x="97137" y="74002"/>
                      <a:pt x="76182" y="94932"/>
                      <a:pt x="50400" y="94932"/>
                    </a:cubicBezTo>
                    <a:cubicBezTo>
                      <a:pt x="24556" y="94932"/>
                      <a:pt x="3664" y="74002"/>
                      <a:pt x="3664" y="48183"/>
                    </a:cubicBezTo>
                    <a:cubicBezTo>
                      <a:pt x="3664" y="22364"/>
                      <a:pt x="24556" y="1428"/>
                      <a:pt x="50400" y="1428"/>
                    </a:cubicBezTo>
                    <a:cubicBezTo>
                      <a:pt x="76182" y="1428"/>
                      <a:pt x="97137" y="22364"/>
                      <a:pt x="97137" y="4818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41"/>
              <p:cNvSpPr/>
              <p:nvPr/>
            </p:nvSpPr>
            <p:spPr>
              <a:xfrm>
                <a:off x="5651425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8059"/>
                    </a:moveTo>
                    <a:cubicBezTo>
                      <a:pt x="97253" y="73878"/>
                      <a:pt x="76361" y="94807"/>
                      <a:pt x="50517" y="94807"/>
                    </a:cubicBezTo>
                    <a:cubicBezTo>
                      <a:pt x="24736" y="94807"/>
                      <a:pt x="3781" y="73878"/>
                      <a:pt x="3781" y="48059"/>
                    </a:cubicBezTo>
                    <a:cubicBezTo>
                      <a:pt x="3781" y="22240"/>
                      <a:pt x="24736" y="1304"/>
                      <a:pt x="50517" y="1304"/>
                    </a:cubicBezTo>
                    <a:cubicBezTo>
                      <a:pt x="76361" y="1304"/>
                      <a:pt x="97253" y="22240"/>
                      <a:pt x="97253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41"/>
              <p:cNvSpPr/>
              <p:nvPr/>
            </p:nvSpPr>
            <p:spPr>
              <a:xfrm>
                <a:off x="5651425" y="2112518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8183"/>
                    </a:moveTo>
                    <a:cubicBezTo>
                      <a:pt x="97253" y="74002"/>
                      <a:pt x="76361" y="94932"/>
                      <a:pt x="50517" y="94932"/>
                    </a:cubicBezTo>
                    <a:cubicBezTo>
                      <a:pt x="24736" y="94932"/>
                      <a:pt x="3781" y="74002"/>
                      <a:pt x="3781" y="48183"/>
                    </a:cubicBezTo>
                    <a:cubicBezTo>
                      <a:pt x="3781" y="22364"/>
                      <a:pt x="24736" y="1428"/>
                      <a:pt x="50517" y="1428"/>
                    </a:cubicBezTo>
                    <a:cubicBezTo>
                      <a:pt x="76361" y="1428"/>
                      <a:pt x="97253" y="22364"/>
                      <a:pt x="97253" y="4818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4" name="Google Shape;944;p41"/>
          <p:cNvGrpSpPr/>
          <p:nvPr/>
        </p:nvGrpSpPr>
        <p:grpSpPr>
          <a:xfrm>
            <a:off x="5092893" y="-1908059"/>
            <a:ext cx="945222" cy="319917"/>
            <a:chOff x="1608712" y="575096"/>
            <a:chExt cx="670466" cy="226924"/>
          </a:xfrm>
        </p:grpSpPr>
        <p:sp>
          <p:nvSpPr>
            <p:cNvPr id="945" name="Google Shape;945;p41"/>
            <p:cNvSpPr/>
            <p:nvPr/>
          </p:nvSpPr>
          <p:spPr>
            <a:xfrm>
              <a:off x="1763432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608"/>
                  </a:moveTo>
                  <a:cubicBezTo>
                    <a:pt x="83609" y="64398"/>
                    <a:pt x="65136" y="82871"/>
                    <a:pt x="42353" y="82871"/>
                  </a:cubicBezTo>
                  <a:cubicBezTo>
                    <a:pt x="19556" y="82871"/>
                    <a:pt x="1090" y="64398"/>
                    <a:pt x="1090" y="41608"/>
                  </a:cubicBezTo>
                  <a:cubicBezTo>
                    <a:pt x="1090" y="18824"/>
                    <a:pt x="19556" y="352"/>
                    <a:pt x="42353" y="352"/>
                  </a:cubicBezTo>
                  <a:cubicBezTo>
                    <a:pt x="65136" y="352"/>
                    <a:pt x="83609" y="18824"/>
                    <a:pt x="83609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1608712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1918157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1763436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2062560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608"/>
                  </a:moveTo>
                  <a:cubicBezTo>
                    <a:pt x="83807" y="64398"/>
                    <a:pt x="65342" y="82871"/>
                    <a:pt x="42551" y="82871"/>
                  </a:cubicBezTo>
                  <a:cubicBezTo>
                    <a:pt x="19761" y="82871"/>
                    <a:pt x="1289" y="64398"/>
                    <a:pt x="1289" y="41608"/>
                  </a:cubicBezTo>
                  <a:cubicBezTo>
                    <a:pt x="1289" y="18824"/>
                    <a:pt x="19761" y="352"/>
                    <a:pt x="42551" y="352"/>
                  </a:cubicBezTo>
                  <a:cubicBezTo>
                    <a:pt x="65342" y="352"/>
                    <a:pt x="83807" y="18824"/>
                    <a:pt x="83807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1907840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2217284" y="575096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608"/>
                  </a:moveTo>
                  <a:cubicBezTo>
                    <a:pt x="83917" y="64398"/>
                    <a:pt x="65438" y="82871"/>
                    <a:pt x="42654" y="82871"/>
                  </a:cubicBezTo>
                  <a:cubicBezTo>
                    <a:pt x="19870" y="82871"/>
                    <a:pt x="1392" y="64398"/>
                    <a:pt x="1392" y="41608"/>
                  </a:cubicBezTo>
                  <a:cubicBezTo>
                    <a:pt x="1392" y="18824"/>
                    <a:pt x="19870" y="352"/>
                    <a:pt x="42654" y="352"/>
                  </a:cubicBezTo>
                  <a:cubicBezTo>
                    <a:pt x="65438" y="352"/>
                    <a:pt x="83917" y="18824"/>
                    <a:pt x="83917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2062564" y="740131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3" name="Google Shape;953;p41"/>
          <p:cNvGrpSpPr/>
          <p:nvPr/>
        </p:nvGrpSpPr>
        <p:grpSpPr>
          <a:xfrm>
            <a:off x="2471603" y="-3708189"/>
            <a:ext cx="4601823" cy="4595015"/>
            <a:chOff x="2471603" y="-3860589"/>
            <a:chExt cx="4601823" cy="4595015"/>
          </a:xfrm>
        </p:grpSpPr>
        <p:sp>
          <p:nvSpPr>
            <p:cNvPr id="954" name="Google Shape;954;p41"/>
            <p:cNvSpPr/>
            <p:nvPr/>
          </p:nvSpPr>
          <p:spPr>
            <a:xfrm rot="10800000">
              <a:off x="2471603" y="-3860589"/>
              <a:ext cx="4601823" cy="4595015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5" name="Google Shape;955;p41"/>
            <p:cNvGrpSpPr/>
            <p:nvPr/>
          </p:nvGrpSpPr>
          <p:grpSpPr>
            <a:xfrm>
              <a:off x="2926393" y="379541"/>
              <a:ext cx="945222" cy="319917"/>
              <a:chOff x="1608712" y="575096"/>
              <a:chExt cx="670466" cy="226924"/>
            </a:xfrm>
          </p:grpSpPr>
          <p:sp>
            <p:nvSpPr>
              <p:cNvPr id="956" name="Google Shape;956;p41"/>
              <p:cNvSpPr/>
              <p:nvPr/>
            </p:nvSpPr>
            <p:spPr>
              <a:xfrm>
                <a:off x="1763432" y="575096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609" y="41608"/>
                    </a:moveTo>
                    <a:cubicBezTo>
                      <a:pt x="83609" y="64398"/>
                      <a:pt x="65136" y="82871"/>
                      <a:pt x="42353" y="82871"/>
                    </a:cubicBezTo>
                    <a:cubicBezTo>
                      <a:pt x="19556" y="82871"/>
                      <a:pt x="1090" y="64398"/>
                      <a:pt x="1090" y="41608"/>
                    </a:cubicBezTo>
                    <a:cubicBezTo>
                      <a:pt x="1090" y="18824"/>
                      <a:pt x="19556" y="352"/>
                      <a:pt x="42353" y="352"/>
                    </a:cubicBezTo>
                    <a:cubicBezTo>
                      <a:pt x="65136" y="352"/>
                      <a:pt x="83609" y="18824"/>
                      <a:pt x="83609" y="416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41"/>
              <p:cNvSpPr/>
              <p:nvPr/>
            </p:nvSpPr>
            <p:spPr>
              <a:xfrm>
                <a:off x="1608712" y="740131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609" y="41724"/>
                    </a:moveTo>
                    <a:cubicBezTo>
                      <a:pt x="83609" y="64514"/>
                      <a:pt x="65136" y="82980"/>
                      <a:pt x="42353" y="82980"/>
                    </a:cubicBezTo>
                    <a:cubicBezTo>
                      <a:pt x="19556" y="82980"/>
                      <a:pt x="1090" y="64514"/>
                      <a:pt x="1090" y="41724"/>
                    </a:cubicBezTo>
                    <a:cubicBezTo>
                      <a:pt x="1090" y="18934"/>
                      <a:pt x="19556" y="462"/>
                      <a:pt x="42353" y="462"/>
                    </a:cubicBezTo>
                    <a:cubicBezTo>
                      <a:pt x="65136" y="462"/>
                      <a:pt x="83609" y="18934"/>
                      <a:pt x="83609" y="417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41"/>
              <p:cNvSpPr/>
              <p:nvPr/>
            </p:nvSpPr>
            <p:spPr>
              <a:xfrm>
                <a:off x="1918157" y="575096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711" y="41608"/>
                    </a:moveTo>
                    <a:cubicBezTo>
                      <a:pt x="83711" y="64398"/>
                      <a:pt x="65233" y="82871"/>
                      <a:pt x="42449" y="82871"/>
                    </a:cubicBezTo>
                    <a:cubicBezTo>
                      <a:pt x="19665" y="82871"/>
                      <a:pt x="1193" y="64398"/>
                      <a:pt x="1193" y="41608"/>
                    </a:cubicBezTo>
                    <a:cubicBezTo>
                      <a:pt x="1193" y="18824"/>
                      <a:pt x="19665" y="352"/>
                      <a:pt x="42449" y="352"/>
                    </a:cubicBezTo>
                    <a:cubicBezTo>
                      <a:pt x="65233" y="352"/>
                      <a:pt x="83711" y="18824"/>
                      <a:pt x="83711" y="416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41"/>
              <p:cNvSpPr/>
              <p:nvPr/>
            </p:nvSpPr>
            <p:spPr>
              <a:xfrm>
                <a:off x="1763436" y="740131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711" y="41724"/>
                    </a:moveTo>
                    <a:cubicBezTo>
                      <a:pt x="83711" y="64514"/>
                      <a:pt x="65233" y="82980"/>
                      <a:pt x="42449" y="82980"/>
                    </a:cubicBezTo>
                    <a:cubicBezTo>
                      <a:pt x="19665" y="82980"/>
                      <a:pt x="1193" y="64514"/>
                      <a:pt x="1193" y="41724"/>
                    </a:cubicBezTo>
                    <a:cubicBezTo>
                      <a:pt x="1193" y="18934"/>
                      <a:pt x="19665" y="462"/>
                      <a:pt x="42449" y="462"/>
                    </a:cubicBezTo>
                    <a:cubicBezTo>
                      <a:pt x="65233" y="462"/>
                      <a:pt x="83711" y="18934"/>
                      <a:pt x="83711" y="417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41"/>
              <p:cNvSpPr/>
              <p:nvPr/>
            </p:nvSpPr>
            <p:spPr>
              <a:xfrm>
                <a:off x="2062560" y="575096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807" y="41608"/>
                    </a:moveTo>
                    <a:cubicBezTo>
                      <a:pt x="83807" y="64398"/>
                      <a:pt x="65342" y="82871"/>
                      <a:pt x="42551" y="82871"/>
                    </a:cubicBezTo>
                    <a:cubicBezTo>
                      <a:pt x="19761" y="82871"/>
                      <a:pt x="1289" y="64398"/>
                      <a:pt x="1289" y="41608"/>
                    </a:cubicBezTo>
                    <a:cubicBezTo>
                      <a:pt x="1289" y="18824"/>
                      <a:pt x="19761" y="352"/>
                      <a:pt x="42551" y="352"/>
                    </a:cubicBezTo>
                    <a:cubicBezTo>
                      <a:pt x="65342" y="352"/>
                      <a:pt x="83807" y="18824"/>
                      <a:pt x="83807" y="416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41"/>
              <p:cNvSpPr/>
              <p:nvPr/>
            </p:nvSpPr>
            <p:spPr>
              <a:xfrm>
                <a:off x="1907840" y="740131"/>
                <a:ext cx="61888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18" h="82518" extrusionOk="0">
                    <a:moveTo>
                      <a:pt x="83807" y="41724"/>
                    </a:moveTo>
                    <a:cubicBezTo>
                      <a:pt x="83807" y="64514"/>
                      <a:pt x="65342" y="82980"/>
                      <a:pt x="42551" y="82980"/>
                    </a:cubicBezTo>
                    <a:cubicBezTo>
                      <a:pt x="19761" y="82980"/>
                      <a:pt x="1289" y="64514"/>
                      <a:pt x="1289" y="41724"/>
                    </a:cubicBezTo>
                    <a:cubicBezTo>
                      <a:pt x="1289" y="18934"/>
                      <a:pt x="19761" y="462"/>
                      <a:pt x="42551" y="462"/>
                    </a:cubicBezTo>
                    <a:cubicBezTo>
                      <a:pt x="65342" y="462"/>
                      <a:pt x="83807" y="18934"/>
                      <a:pt x="83807" y="417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41"/>
              <p:cNvSpPr/>
              <p:nvPr/>
            </p:nvSpPr>
            <p:spPr>
              <a:xfrm>
                <a:off x="2217284" y="575096"/>
                <a:ext cx="61893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24" h="82518" extrusionOk="0">
                    <a:moveTo>
                      <a:pt x="83917" y="41608"/>
                    </a:moveTo>
                    <a:cubicBezTo>
                      <a:pt x="83917" y="64398"/>
                      <a:pt x="65438" y="82871"/>
                      <a:pt x="42654" y="82871"/>
                    </a:cubicBezTo>
                    <a:cubicBezTo>
                      <a:pt x="19870" y="82871"/>
                      <a:pt x="1392" y="64398"/>
                      <a:pt x="1392" y="41608"/>
                    </a:cubicBezTo>
                    <a:cubicBezTo>
                      <a:pt x="1392" y="18824"/>
                      <a:pt x="19870" y="352"/>
                      <a:pt x="42654" y="352"/>
                    </a:cubicBezTo>
                    <a:cubicBezTo>
                      <a:pt x="65438" y="352"/>
                      <a:pt x="83917" y="18824"/>
                      <a:pt x="83917" y="4160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41"/>
              <p:cNvSpPr/>
              <p:nvPr/>
            </p:nvSpPr>
            <p:spPr>
              <a:xfrm>
                <a:off x="2062564" y="740131"/>
                <a:ext cx="61893" cy="61889"/>
              </a:xfrm>
              <a:custGeom>
                <a:avLst/>
                <a:gdLst/>
                <a:ahLst/>
                <a:cxnLst/>
                <a:rect l="l" t="t" r="r" b="b"/>
                <a:pathLst>
                  <a:path w="82524" h="82518" extrusionOk="0">
                    <a:moveTo>
                      <a:pt x="83917" y="41724"/>
                    </a:moveTo>
                    <a:cubicBezTo>
                      <a:pt x="83917" y="64514"/>
                      <a:pt x="65438" y="82980"/>
                      <a:pt x="42654" y="82980"/>
                    </a:cubicBezTo>
                    <a:cubicBezTo>
                      <a:pt x="19870" y="82980"/>
                      <a:pt x="1392" y="64514"/>
                      <a:pt x="1392" y="41724"/>
                    </a:cubicBezTo>
                    <a:cubicBezTo>
                      <a:pt x="1392" y="18934"/>
                      <a:pt x="19870" y="462"/>
                      <a:pt x="42654" y="462"/>
                    </a:cubicBezTo>
                    <a:cubicBezTo>
                      <a:pt x="65438" y="462"/>
                      <a:pt x="83917" y="18934"/>
                      <a:pt x="83917" y="4172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64" name="Google Shape;964;p41"/>
          <p:cNvGrpSpPr/>
          <p:nvPr/>
        </p:nvGrpSpPr>
        <p:grpSpPr>
          <a:xfrm>
            <a:off x="149751" y="58668"/>
            <a:ext cx="1618755" cy="762482"/>
            <a:chOff x="1" y="-7"/>
            <a:chExt cx="1618755" cy="762482"/>
          </a:xfrm>
        </p:grpSpPr>
        <p:sp>
          <p:nvSpPr>
            <p:cNvPr id="966" name="Google Shape;966;p41"/>
            <p:cNvSpPr/>
            <p:nvPr/>
          </p:nvSpPr>
          <p:spPr>
            <a:xfrm rot="10800000" flipH="1">
              <a:off x="426075" y="404419"/>
              <a:ext cx="358056" cy="358056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41"/>
            <p:cNvSpPr/>
            <p:nvPr/>
          </p:nvSpPr>
          <p:spPr>
            <a:xfrm rot="10800000" flipH="1">
              <a:off x="1260700" y="-6"/>
              <a:ext cx="358056" cy="358056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41"/>
            <p:cNvSpPr/>
            <p:nvPr/>
          </p:nvSpPr>
          <p:spPr>
            <a:xfrm rot="10800000" flipH="1">
              <a:off x="1" y="-7"/>
              <a:ext cx="190055" cy="190055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0" name="Google Shape;970;p41"/>
          <p:cNvSpPr/>
          <p:nvPr/>
        </p:nvSpPr>
        <p:spPr>
          <a:xfrm rot="10800000" flipH="1">
            <a:off x="8070150" y="699439"/>
            <a:ext cx="199136" cy="199136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41"/>
          <p:cNvSpPr/>
          <p:nvPr/>
        </p:nvSpPr>
        <p:spPr>
          <a:xfrm rot="10800000" flipH="1">
            <a:off x="8597097" y="220118"/>
            <a:ext cx="319786" cy="319786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D7D3E8-DE85-42EE-A379-6C5874106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" y="380011"/>
            <a:ext cx="7528888" cy="44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1949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1"/>
          <p:cNvSpPr txBox="1"/>
          <p:nvPr/>
        </p:nvSpPr>
        <p:spPr>
          <a:xfrm>
            <a:off x="716400" y="4123705"/>
            <a:ext cx="7711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bg1">
                    <a:lumMod val="10000"/>
                  </a:schemeClr>
                </a:solidFill>
              </a:rPr>
              <a:t>В штате урологического отделения №2 – 27 человек из числа медицинского персонала, 17 из них – медицинские сестры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57E9D9-25A8-4AD3-81CC-2F73D3B49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23" y="252761"/>
            <a:ext cx="5601042" cy="37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98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1"/>
          <p:cNvSpPr txBox="1"/>
          <p:nvPr/>
        </p:nvSpPr>
        <p:spPr>
          <a:xfrm>
            <a:off x="624960" y="301513"/>
            <a:ext cx="7711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bg1">
                    <a:lumMod val="10000"/>
                  </a:schemeClr>
                </a:solidFill>
              </a:rPr>
              <a:t>Работа медицинской сестры в урологическом отделении многогранна и сочетает в себе навыки процедурной, перевязочной и операционной медсестры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B8251F-BDBC-4A2A-892E-AC1D5A679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r="7841"/>
          <a:stretch/>
        </p:blipFill>
        <p:spPr>
          <a:xfrm>
            <a:off x="4663442" y="1575380"/>
            <a:ext cx="4265423" cy="32362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9B1D0E-DCAC-4186-99A6-DA483902A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" r="29300"/>
          <a:stretch/>
        </p:blipFill>
        <p:spPr>
          <a:xfrm>
            <a:off x="215135" y="1575380"/>
            <a:ext cx="4169664" cy="323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5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964;p41">
            <a:extLst>
              <a:ext uri="{FF2B5EF4-FFF2-40B4-BE49-F238E27FC236}">
                <a16:creationId xmlns:a16="http://schemas.microsoft.com/office/drawing/2014/main" xmlns="" id="{D855CC4F-2282-45E3-922C-C4831754995F}"/>
              </a:ext>
            </a:extLst>
          </p:cNvPr>
          <p:cNvGrpSpPr/>
          <p:nvPr/>
        </p:nvGrpSpPr>
        <p:grpSpPr>
          <a:xfrm rot="16200000">
            <a:off x="-57184" y="3618529"/>
            <a:ext cx="1701881" cy="1587510"/>
            <a:chOff x="-83125" y="-7"/>
            <a:chExt cx="1701881" cy="1587510"/>
          </a:xfrm>
        </p:grpSpPr>
        <p:sp>
          <p:nvSpPr>
            <p:cNvPr id="64" name="Google Shape;965;p41">
              <a:extLst>
                <a:ext uri="{FF2B5EF4-FFF2-40B4-BE49-F238E27FC236}">
                  <a16:creationId xmlns:a16="http://schemas.microsoft.com/office/drawing/2014/main" xmlns="" id="{0BE776F4-8DE0-4486-8F97-003EB353818B}"/>
                </a:ext>
              </a:extLst>
            </p:cNvPr>
            <p:cNvSpPr/>
            <p:nvPr/>
          </p:nvSpPr>
          <p:spPr>
            <a:xfrm rot="10800000" flipH="1">
              <a:off x="-83125" y="1078311"/>
              <a:ext cx="509192" cy="509192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966;p41">
              <a:extLst>
                <a:ext uri="{FF2B5EF4-FFF2-40B4-BE49-F238E27FC236}">
                  <a16:creationId xmlns:a16="http://schemas.microsoft.com/office/drawing/2014/main" xmlns="" id="{A28893A0-5403-4AEB-967A-E00EF675C724}"/>
                </a:ext>
              </a:extLst>
            </p:cNvPr>
            <p:cNvSpPr/>
            <p:nvPr/>
          </p:nvSpPr>
          <p:spPr>
            <a:xfrm rot="10800000" flipH="1">
              <a:off x="426075" y="404419"/>
              <a:ext cx="358056" cy="358056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967;p41">
              <a:extLst>
                <a:ext uri="{FF2B5EF4-FFF2-40B4-BE49-F238E27FC236}">
                  <a16:creationId xmlns:a16="http://schemas.microsoft.com/office/drawing/2014/main" xmlns="" id="{DB302F23-878E-4387-A8C6-C0E0B9B54C50}"/>
                </a:ext>
              </a:extLst>
            </p:cNvPr>
            <p:cNvSpPr/>
            <p:nvPr/>
          </p:nvSpPr>
          <p:spPr>
            <a:xfrm rot="10800000" flipH="1">
              <a:off x="1260700" y="-6"/>
              <a:ext cx="358056" cy="358056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968;p41">
              <a:extLst>
                <a:ext uri="{FF2B5EF4-FFF2-40B4-BE49-F238E27FC236}">
                  <a16:creationId xmlns:a16="http://schemas.microsoft.com/office/drawing/2014/main" xmlns="" id="{D3C29E09-3E37-487A-A653-3F5ED89C27DE}"/>
                </a:ext>
              </a:extLst>
            </p:cNvPr>
            <p:cNvSpPr/>
            <p:nvPr/>
          </p:nvSpPr>
          <p:spPr>
            <a:xfrm rot="10800000" flipH="1">
              <a:off x="1" y="-7"/>
              <a:ext cx="190055" cy="190055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6" name="Google Shape;976;p42"/>
          <p:cNvSpPr txBox="1">
            <a:spLocks noGrp="1"/>
          </p:cNvSpPr>
          <p:nvPr>
            <p:ph type="subTitle" idx="1"/>
          </p:nvPr>
        </p:nvSpPr>
        <p:spPr>
          <a:xfrm>
            <a:off x="2868152" y="851546"/>
            <a:ext cx="3203464" cy="3440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В обязанности входит оказание квалифицирован-</a:t>
            </a:r>
            <a:r>
              <a:rPr lang="ru-RU" sz="2400" dirty="0" err="1"/>
              <a:t>ного</a:t>
            </a:r>
            <a:r>
              <a:rPr lang="ru-RU" sz="2400" dirty="0"/>
              <a:t> ухода и подготовка пациентов к проведению исследований</a:t>
            </a:r>
            <a:endParaRPr sz="2400" dirty="0"/>
          </a:p>
        </p:txBody>
      </p:sp>
      <p:sp>
        <p:nvSpPr>
          <p:cNvPr id="1030" name="Google Shape;1030;p42"/>
          <p:cNvSpPr/>
          <p:nvPr/>
        </p:nvSpPr>
        <p:spPr>
          <a:xfrm rot="10800000" flipH="1">
            <a:off x="7914225" y="497534"/>
            <a:ext cx="295137" cy="295137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AEC4B7-C3BC-43F6-B230-932FD6E42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7" r="18658"/>
          <a:stretch/>
        </p:blipFill>
        <p:spPr>
          <a:xfrm>
            <a:off x="6450386" y="435811"/>
            <a:ext cx="2151069" cy="43465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B3C1B4-9260-487B-92AD-2F3C246E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2" y="435811"/>
            <a:ext cx="195792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294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41"/>
          <p:cNvGrpSpPr/>
          <p:nvPr/>
        </p:nvGrpSpPr>
        <p:grpSpPr>
          <a:xfrm>
            <a:off x="5950857" y="3612456"/>
            <a:ext cx="4827866" cy="4595015"/>
            <a:chOff x="5903822" y="3233036"/>
            <a:chExt cx="4827866" cy="4595015"/>
          </a:xfrm>
        </p:grpSpPr>
        <p:sp>
          <p:nvSpPr>
            <p:cNvPr id="926" name="Google Shape;926;p41"/>
            <p:cNvSpPr/>
            <p:nvPr/>
          </p:nvSpPr>
          <p:spPr>
            <a:xfrm rot="10800000">
              <a:off x="6129865" y="3233036"/>
              <a:ext cx="4601823" cy="4595015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7" name="Google Shape;927;p41"/>
            <p:cNvGrpSpPr/>
            <p:nvPr/>
          </p:nvGrpSpPr>
          <p:grpSpPr>
            <a:xfrm>
              <a:off x="5903822" y="3742316"/>
              <a:ext cx="812959" cy="601543"/>
              <a:chOff x="5137170" y="1563182"/>
              <a:chExt cx="584358" cy="432454"/>
            </a:xfrm>
          </p:grpSpPr>
          <p:sp>
            <p:nvSpPr>
              <p:cNvPr id="928" name="Google Shape;928;p41"/>
              <p:cNvSpPr/>
              <p:nvPr/>
            </p:nvSpPr>
            <p:spPr>
              <a:xfrm>
                <a:off x="5137170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7811"/>
                    </a:moveTo>
                    <a:cubicBezTo>
                      <a:pt x="96911" y="73631"/>
                      <a:pt x="75956" y="94567"/>
                      <a:pt x="50175" y="94567"/>
                    </a:cubicBezTo>
                    <a:cubicBezTo>
                      <a:pt x="24330" y="94567"/>
                      <a:pt x="3439" y="73631"/>
                      <a:pt x="3439" y="47811"/>
                    </a:cubicBezTo>
                    <a:cubicBezTo>
                      <a:pt x="3439" y="21992"/>
                      <a:pt x="24330" y="1063"/>
                      <a:pt x="50175" y="1063"/>
                    </a:cubicBezTo>
                    <a:cubicBezTo>
                      <a:pt x="75956" y="1063"/>
                      <a:pt x="96911" y="21992"/>
                      <a:pt x="96911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41"/>
              <p:cNvSpPr/>
              <p:nvPr/>
            </p:nvSpPr>
            <p:spPr>
              <a:xfrm>
                <a:off x="5137170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7936"/>
                    </a:moveTo>
                    <a:cubicBezTo>
                      <a:pt x="96911" y="73755"/>
                      <a:pt x="75956" y="94691"/>
                      <a:pt x="50175" y="94691"/>
                    </a:cubicBezTo>
                    <a:cubicBezTo>
                      <a:pt x="24330" y="94691"/>
                      <a:pt x="3439" y="73755"/>
                      <a:pt x="3439" y="47936"/>
                    </a:cubicBezTo>
                    <a:cubicBezTo>
                      <a:pt x="3439" y="22117"/>
                      <a:pt x="24330" y="1187"/>
                      <a:pt x="50175" y="1187"/>
                    </a:cubicBezTo>
                    <a:cubicBezTo>
                      <a:pt x="75956" y="1187"/>
                      <a:pt x="96911" y="22117"/>
                      <a:pt x="96911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41"/>
              <p:cNvSpPr/>
              <p:nvPr/>
            </p:nvSpPr>
            <p:spPr>
              <a:xfrm>
                <a:off x="5312477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7811"/>
                    </a:moveTo>
                    <a:cubicBezTo>
                      <a:pt x="97028" y="73631"/>
                      <a:pt x="76137" y="94567"/>
                      <a:pt x="50292" y="94567"/>
                    </a:cubicBezTo>
                    <a:cubicBezTo>
                      <a:pt x="24447" y="94567"/>
                      <a:pt x="3556" y="73631"/>
                      <a:pt x="3556" y="47811"/>
                    </a:cubicBezTo>
                    <a:cubicBezTo>
                      <a:pt x="3556" y="21992"/>
                      <a:pt x="24447" y="1063"/>
                      <a:pt x="50292" y="1063"/>
                    </a:cubicBezTo>
                    <a:cubicBezTo>
                      <a:pt x="76137" y="1063"/>
                      <a:pt x="97028" y="21992"/>
                      <a:pt x="97028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41"/>
              <p:cNvSpPr/>
              <p:nvPr/>
            </p:nvSpPr>
            <p:spPr>
              <a:xfrm>
                <a:off x="5312477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7936"/>
                    </a:moveTo>
                    <a:cubicBezTo>
                      <a:pt x="97028" y="73755"/>
                      <a:pt x="76137" y="94691"/>
                      <a:pt x="50292" y="94691"/>
                    </a:cubicBezTo>
                    <a:cubicBezTo>
                      <a:pt x="24447" y="94691"/>
                      <a:pt x="3556" y="73755"/>
                      <a:pt x="3556" y="47936"/>
                    </a:cubicBezTo>
                    <a:cubicBezTo>
                      <a:pt x="3556" y="22117"/>
                      <a:pt x="24447" y="1187"/>
                      <a:pt x="50292" y="1187"/>
                    </a:cubicBezTo>
                    <a:cubicBezTo>
                      <a:pt x="76137" y="1187"/>
                      <a:pt x="97028" y="22117"/>
                      <a:pt x="97028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41"/>
              <p:cNvSpPr/>
              <p:nvPr/>
            </p:nvSpPr>
            <p:spPr>
              <a:xfrm>
                <a:off x="5476117" y="1563182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7811"/>
                    </a:moveTo>
                    <a:cubicBezTo>
                      <a:pt x="97137" y="73631"/>
                      <a:pt x="76182" y="94567"/>
                      <a:pt x="50400" y="94567"/>
                    </a:cubicBezTo>
                    <a:cubicBezTo>
                      <a:pt x="24556" y="94567"/>
                      <a:pt x="3664" y="73631"/>
                      <a:pt x="3664" y="47811"/>
                    </a:cubicBezTo>
                    <a:cubicBezTo>
                      <a:pt x="3664" y="21992"/>
                      <a:pt x="24556" y="1063"/>
                      <a:pt x="50400" y="1063"/>
                    </a:cubicBezTo>
                    <a:cubicBezTo>
                      <a:pt x="76182" y="1063"/>
                      <a:pt x="97137" y="21992"/>
                      <a:pt x="97137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41"/>
              <p:cNvSpPr/>
              <p:nvPr/>
            </p:nvSpPr>
            <p:spPr>
              <a:xfrm>
                <a:off x="5476117" y="1750191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7936"/>
                    </a:moveTo>
                    <a:cubicBezTo>
                      <a:pt x="97137" y="73755"/>
                      <a:pt x="76182" y="94691"/>
                      <a:pt x="50400" y="94691"/>
                    </a:cubicBezTo>
                    <a:cubicBezTo>
                      <a:pt x="24556" y="94691"/>
                      <a:pt x="3664" y="73755"/>
                      <a:pt x="3664" y="47936"/>
                    </a:cubicBezTo>
                    <a:cubicBezTo>
                      <a:pt x="3664" y="22117"/>
                      <a:pt x="24556" y="1187"/>
                      <a:pt x="50400" y="1187"/>
                    </a:cubicBezTo>
                    <a:cubicBezTo>
                      <a:pt x="76182" y="1187"/>
                      <a:pt x="97137" y="22117"/>
                      <a:pt x="97137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41"/>
              <p:cNvSpPr/>
              <p:nvPr/>
            </p:nvSpPr>
            <p:spPr>
              <a:xfrm>
                <a:off x="5651425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7811"/>
                    </a:moveTo>
                    <a:cubicBezTo>
                      <a:pt x="97253" y="73631"/>
                      <a:pt x="76361" y="94567"/>
                      <a:pt x="50517" y="94567"/>
                    </a:cubicBezTo>
                    <a:cubicBezTo>
                      <a:pt x="24736" y="94567"/>
                      <a:pt x="3781" y="73631"/>
                      <a:pt x="3781" y="47811"/>
                    </a:cubicBezTo>
                    <a:cubicBezTo>
                      <a:pt x="3781" y="21992"/>
                      <a:pt x="24736" y="1063"/>
                      <a:pt x="50517" y="1063"/>
                    </a:cubicBezTo>
                    <a:cubicBezTo>
                      <a:pt x="76361" y="1063"/>
                      <a:pt x="97253" y="21992"/>
                      <a:pt x="97253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41"/>
              <p:cNvSpPr/>
              <p:nvPr/>
            </p:nvSpPr>
            <p:spPr>
              <a:xfrm>
                <a:off x="5651425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7936"/>
                    </a:moveTo>
                    <a:cubicBezTo>
                      <a:pt x="97253" y="73755"/>
                      <a:pt x="76361" y="94691"/>
                      <a:pt x="50517" y="94691"/>
                    </a:cubicBezTo>
                    <a:cubicBezTo>
                      <a:pt x="24736" y="94691"/>
                      <a:pt x="3781" y="73755"/>
                      <a:pt x="3781" y="47936"/>
                    </a:cubicBezTo>
                    <a:cubicBezTo>
                      <a:pt x="3781" y="22117"/>
                      <a:pt x="24736" y="1187"/>
                      <a:pt x="50517" y="1187"/>
                    </a:cubicBezTo>
                    <a:cubicBezTo>
                      <a:pt x="76361" y="1187"/>
                      <a:pt x="97253" y="22117"/>
                      <a:pt x="97253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41"/>
              <p:cNvSpPr/>
              <p:nvPr/>
            </p:nvSpPr>
            <p:spPr>
              <a:xfrm>
                <a:off x="5137170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8059"/>
                    </a:moveTo>
                    <a:cubicBezTo>
                      <a:pt x="96911" y="73878"/>
                      <a:pt x="75956" y="94807"/>
                      <a:pt x="50175" y="94807"/>
                    </a:cubicBezTo>
                    <a:cubicBezTo>
                      <a:pt x="24330" y="94807"/>
                      <a:pt x="3439" y="73878"/>
                      <a:pt x="3439" y="48059"/>
                    </a:cubicBezTo>
                    <a:cubicBezTo>
                      <a:pt x="3439" y="22240"/>
                      <a:pt x="24330" y="1304"/>
                      <a:pt x="50175" y="1304"/>
                    </a:cubicBezTo>
                    <a:cubicBezTo>
                      <a:pt x="75956" y="1304"/>
                      <a:pt x="96911" y="22240"/>
                      <a:pt x="96911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41"/>
              <p:cNvSpPr/>
              <p:nvPr/>
            </p:nvSpPr>
            <p:spPr>
              <a:xfrm>
                <a:off x="5312477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8059"/>
                    </a:moveTo>
                    <a:cubicBezTo>
                      <a:pt x="97028" y="73878"/>
                      <a:pt x="76137" y="94807"/>
                      <a:pt x="50292" y="94807"/>
                    </a:cubicBezTo>
                    <a:cubicBezTo>
                      <a:pt x="24447" y="94807"/>
                      <a:pt x="3556" y="73878"/>
                      <a:pt x="3556" y="48059"/>
                    </a:cubicBezTo>
                    <a:cubicBezTo>
                      <a:pt x="3556" y="22240"/>
                      <a:pt x="24447" y="1304"/>
                      <a:pt x="50292" y="1304"/>
                    </a:cubicBezTo>
                    <a:cubicBezTo>
                      <a:pt x="76137" y="1304"/>
                      <a:pt x="97028" y="22240"/>
                      <a:pt x="97028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41"/>
              <p:cNvSpPr/>
              <p:nvPr/>
            </p:nvSpPr>
            <p:spPr>
              <a:xfrm>
                <a:off x="5476117" y="1925509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8059"/>
                    </a:moveTo>
                    <a:cubicBezTo>
                      <a:pt x="97137" y="73878"/>
                      <a:pt x="76182" y="94807"/>
                      <a:pt x="50400" y="94807"/>
                    </a:cubicBezTo>
                    <a:cubicBezTo>
                      <a:pt x="24556" y="94807"/>
                      <a:pt x="3664" y="73878"/>
                      <a:pt x="3664" y="48059"/>
                    </a:cubicBezTo>
                    <a:cubicBezTo>
                      <a:pt x="3664" y="22240"/>
                      <a:pt x="24556" y="1304"/>
                      <a:pt x="50400" y="1304"/>
                    </a:cubicBezTo>
                    <a:cubicBezTo>
                      <a:pt x="76182" y="1304"/>
                      <a:pt x="97137" y="22240"/>
                      <a:pt x="97137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41"/>
              <p:cNvSpPr/>
              <p:nvPr/>
            </p:nvSpPr>
            <p:spPr>
              <a:xfrm>
                <a:off x="5651425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8059"/>
                    </a:moveTo>
                    <a:cubicBezTo>
                      <a:pt x="97253" y="73878"/>
                      <a:pt x="76361" y="94807"/>
                      <a:pt x="50517" y="94807"/>
                    </a:cubicBezTo>
                    <a:cubicBezTo>
                      <a:pt x="24736" y="94807"/>
                      <a:pt x="3781" y="73878"/>
                      <a:pt x="3781" y="48059"/>
                    </a:cubicBezTo>
                    <a:cubicBezTo>
                      <a:pt x="3781" y="22240"/>
                      <a:pt x="24736" y="1304"/>
                      <a:pt x="50517" y="1304"/>
                    </a:cubicBezTo>
                    <a:cubicBezTo>
                      <a:pt x="76361" y="1304"/>
                      <a:pt x="97253" y="22240"/>
                      <a:pt x="97253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4" name="Google Shape;944;p41"/>
          <p:cNvGrpSpPr/>
          <p:nvPr/>
        </p:nvGrpSpPr>
        <p:grpSpPr>
          <a:xfrm>
            <a:off x="5092893" y="-1908059"/>
            <a:ext cx="945222" cy="319917"/>
            <a:chOff x="1608712" y="575096"/>
            <a:chExt cx="670466" cy="226924"/>
          </a:xfrm>
        </p:grpSpPr>
        <p:sp>
          <p:nvSpPr>
            <p:cNvPr id="945" name="Google Shape;945;p41"/>
            <p:cNvSpPr/>
            <p:nvPr/>
          </p:nvSpPr>
          <p:spPr>
            <a:xfrm>
              <a:off x="1763432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608"/>
                  </a:moveTo>
                  <a:cubicBezTo>
                    <a:pt x="83609" y="64398"/>
                    <a:pt x="65136" y="82871"/>
                    <a:pt x="42353" y="82871"/>
                  </a:cubicBezTo>
                  <a:cubicBezTo>
                    <a:pt x="19556" y="82871"/>
                    <a:pt x="1090" y="64398"/>
                    <a:pt x="1090" y="41608"/>
                  </a:cubicBezTo>
                  <a:cubicBezTo>
                    <a:pt x="1090" y="18824"/>
                    <a:pt x="19556" y="352"/>
                    <a:pt x="42353" y="352"/>
                  </a:cubicBezTo>
                  <a:cubicBezTo>
                    <a:pt x="65136" y="352"/>
                    <a:pt x="83609" y="18824"/>
                    <a:pt x="83609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1608712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1918157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1763436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2062560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608"/>
                  </a:moveTo>
                  <a:cubicBezTo>
                    <a:pt x="83807" y="64398"/>
                    <a:pt x="65342" y="82871"/>
                    <a:pt x="42551" y="82871"/>
                  </a:cubicBezTo>
                  <a:cubicBezTo>
                    <a:pt x="19761" y="82871"/>
                    <a:pt x="1289" y="64398"/>
                    <a:pt x="1289" y="41608"/>
                  </a:cubicBezTo>
                  <a:cubicBezTo>
                    <a:pt x="1289" y="18824"/>
                    <a:pt x="19761" y="352"/>
                    <a:pt x="42551" y="352"/>
                  </a:cubicBezTo>
                  <a:cubicBezTo>
                    <a:pt x="65342" y="352"/>
                    <a:pt x="83807" y="18824"/>
                    <a:pt x="83807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1907840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2217284" y="575096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608"/>
                  </a:moveTo>
                  <a:cubicBezTo>
                    <a:pt x="83917" y="64398"/>
                    <a:pt x="65438" y="82871"/>
                    <a:pt x="42654" y="82871"/>
                  </a:cubicBezTo>
                  <a:cubicBezTo>
                    <a:pt x="19870" y="82871"/>
                    <a:pt x="1392" y="64398"/>
                    <a:pt x="1392" y="41608"/>
                  </a:cubicBezTo>
                  <a:cubicBezTo>
                    <a:pt x="1392" y="18824"/>
                    <a:pt x="19870" y="352"/>
                    <a:pt x="42654" y="352"/>
                  </a:cubicBezTo>
                  <a:cubicBezTo>
                    <a:pt x="65438" y="352"/>
                    <a:pt x="83917" y="18824"/>
                    <a:pt x="83917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2062564" y="740131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4" name="Google Shape;954;p41"/>
          <p:cNvSpPr/>
          <p:nvPr/>
        </p:nvSpPr>
        <p:spPr>
          <a:xfrm rot="10800000">
            <a:off x="5663226" y="-3122261"/>
            <a:ext cx="4601823" cy="4595015"/>
          </a:xfrm>
          <a:custGeom>
            <a:avLst/>
            <a:gdLst/>
            <a:ahLst/>
            <a:cxnLst/>
            <a:rect l="l" t="t" r="r" b="b"/>
            <a:pathLst>
              <a:path w="82518" h="82518" extrusionOk="0">
                <a:moveTo>
                  <a:pt x="83711" y="41608"/>
                </a:moveTo>
                <a:cubicBezTo>
                  <a:pt x="83711" y="64398"/>
                  <a:pt x="65233" y="82871"/>
                  <a:pt x="42449" y="82871"/>
                </a:cubicBezTo>
                <a:cubicBezTo>
                  <a:pt x="19665" y="82871"/>
                  <a:pt x="1193" y="64398"/>
                  <a:pt x="1193" y="41608"/>
                </a:cubicBezTo>
                <a:cubicBezTo>
                  <a:pt x="1193" y="18824"/>
                  <a:pt x="19665" y="352"/>
                  <a:pt x="42449" y="352"/>
                </a:cubicBezTo>
                <a:cubicBezTo>
                  <a:pt x="65233" y="352"/>
                  <a:pt x="83711" y="18824"/>
                  <a:pt x="83711" y="4160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4" name="Google Shape;964;p41"/>
          <p:cNvGrpSpPr/>
          <p:nvPr/>
        </p:nvGrpSpPr>
        <p:grpSpPr>
          <a:xfrm>
            <a:off x="66625" y="58668"/>
            <a:ext cx="867256" cy="1587510"/>
            <a:chOff x="-83125" y="-7"/>
            <a:chExt cx="867256" cy="1587510"/>
          </a:xfrm>
        </p:grpSpPr>
        <p:sp>
          <p:nvSpPr>
            <p:cNvPr id="965" name="Google Shape;965;p41"/>
            <p:cNvSpPr/>
            <p:nvPr/>
          </p:nvSpPr>
          <p:spPr>
            <a:xfrm rot="10800000" flipH="1">
              <a:off x="-83125" y="1078311"/>
              <a:ext cx="509192" cy="509192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41"/>
            <p:cNvSpPr/>
            <p:nvPr/>
          </p:nvSpPr>
          <p:spPr>
            <a:xfrm rot="10800000" flipH="1">
              <a:off x="426075" y="404419"/>
              <a:ext cx="358056" cy="358056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41"/>
            <p:cNvSpPr/>
            <p:nvPr/>
          </p:nvSpPr>
          <p:spPr>
            <a:xfrm rot="10800000" flipH="1">
              <a:off x="1" y="-7"/>
              <a:ext cx="190055" cy="190055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9" name="Google Shape;969;p41"/>
          <p:cNvSpPr/>
          <p:nvPr/>
        </p:nvSpPr>
        <p:spPr>
          <a:xfrm rot="10800000" flipH="1">
            <a:off x="8398874" y="1141525"/>
            <a:ext cx="504652" cy="504652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41"/>
          <p:cNvSpPr/>
          <p:nvPr/>
        </p:nvSpPr>
        <p:spPr>
          <a:xfrm rot="10800000" flipH="1">
            <a:off x="8070150" y="699439"/>
            <a:ext cx="199136" cy="199136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41"/>
          <p:cNvSpPr/>
          <p:nvPr/>
        </p:nvSpPr>
        <p:spPr>
          <a:xfrm rot="10800000" flipH="1">
            <a:off x="8597097" y="220118"/>
            <a:ext cx="319786" cy="319786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9E37DC-ABD5-4953-A0A9-43A8DD5F7D8F}"/>
              </a:ext>
            </a:extLst>
          </p:cNvPr>
          <p:cNvSpPr txBox="1"/>
          <p:nvPr/>
        </p:nvSpPr>
        <p:spPr>
          <a:xfrm>
            <a:off x="907251" y="228477"/>
            <a:ext cx="684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назначению лечащего врача медицинская сестра следит за жизненно важными показателями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03D21C-2C1F-49EF-9BCA-041A4CC5C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0" r="5146"/>
          <a:stretch/>
        </p:blipFill>
        <p:spPr>
          <a:xfrm>
            <a:off x="4652649" y="1220860"/>
            <a:ext cx="3944448" cy="32097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EA2187-240A-4E56-88B6-B3F007C8F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02" r="11995"/>
          <a:stretch/>
        </p:blipFill>
        <p:spPr>
          <a:xfrm>
            <a:off x="821029" y="1237358"/>
            <a:ext cx="3385026" cy="31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8405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41"/>
          <p:cNvGrpSpPr/>
          <p:nvPr/>
        </p:nvGrpSpPr>
        <p:grpSpPr>
          <a:xfrm>
            <a:off x="5950857" y="3612456"/>
            <a:ext cx="4827866" cy="4595015"/>
            <a:chOff x="5903822" y="3233036"/>
            <a:chExt cx="4827866" cy="4595015"/>
          </a:xfrm>
        </p:grpSpPr>
        <p:sp>
          <p:nvSpPr>
            <p:cNvPr id="926" name="Google Shape;926;p41"/>
            <p:cNvSpPr/>
            <p:nvPr/>
          </p:nvSpPr>
          <p:spPr>
            <a:xfrm rot="10800000">
              <a:off x="6129865" y="3233036"/>
              <a:ext cx="4601823" cy="4595015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7" name="Google Shape;927;p41"/>
            <p:cNvGrpSpPr/>
            <p:nvPr/>
          </p:nvGrpSpPr>
          <p:grpSpPr>
            <a:xfrm>
              <a:off x="5903822" y="3742316"/>
              <a:ext cx="812959" cy="601543"/>
              <a:chOff x="5137170" y="1563182"/>
              <a:chExt cx="584358" cy="432454"/>
            </a:xfrm>
          </p:grpSpPr>
          <p:sp>
            <p:nvSpPr>
              <p:cNvPr id="928" name="Google Shape;928;p41"/>
              <p:cNvSpPr/>
              <p:nvPr/>
            </p:nvSpPr>
            <p:spPr>
              <a:xfrm>
                <a:off x="5137170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7811"/>
                    </a:moveTo>
                    <a:cubicBezTo>
                      <a:pt x="96911" y="73631"/>
                      <a:pt x="75956" y="94567"/>
                      <a:pt x="50175" y="94567"/>
                    </a:cubicBezTo>
                    <a:cubicBezTo>
                      <a:pt x="24330" y="94567"/>
                      <a:pt x="3439" y="73631"/>
                      <a:pt x="3439" y="47811"/>
                    </a:cubicBezTo>
                    <a:cubicBezTo>
                      <a:pt x="3439" y="21992"/>
                      <a:pt x="24330" y="1063"/>
                      <a:pt x="50175" y="1063"/>
                    </a:cubicBezTo>
                    <a:cubicBezTo>
                      <a:pt x="75956" y="1063"/>
                      <a:pt x="96911" y="21992"/>
                      <a:pt x="96911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41"/>
              <p:cNvSpPr/>
              <p:nvPr/>
            </p:nvSpPr>
            <p:spPr>
              <a:xfrm>
                <a:off x="5137170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7936"/>
                    </a:moveTo>
                    <a:cubicBezTo>
                      <a:pt x="96911" y="73755"/>
                      <a:pt x="75956" y="94691"/>
                      <a:pt x="50175" y="94691"/>
                    </a:cubicBezTo>
                    <a:cubicBezTo>
                      <a:pt x="24330" y="94691"/>
                      <a:pt x="3439" y="73755"/>
                      <a:pt x="3439" y="47936"/>
                    </a:cubicBezTo>
                    <a:cubicBezTo>
                      <a:pt x="3439" y="22117"/>
                      <a:pt x="24330" y="1187"/>
                      <a:pt x="50175" y="1187"/>
                    </a:cubicBezTo>
                    <a:cubicBezTo>
                      <a:pt x="75956" y="1187"/>
                      <a:pt x="96911" y="22117"/>
                      <a:pt x="96911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41"/>
              <p:cNvSpPr/>
              <p:nvPr/>
            </p:nvSpPr>
            <p:spPr>
              <a:xfrm>
                <a:off x="5312477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7811"/>
                    </a:moveTo>
                    <a:cubicBezTo>
                      <a:pt x="97028" y="73631"/>
                      <a:pt x="76137" y="94567"/>
                      <a:pt x="50292" y="94567"/>
                    </a:cubicBezTo>
                    <a:cubicBezTo>
                      <a:pt x="24447" y="94567"/>
                      <a:pt x="3556" y="73631"/>
                      <a:pt x="3556" y="47811"/>
                    </a:cubicBezTo>
                    <a:cubicBezTo>
                      <a:pt x="3556" y="21992"/>
                      <a:pt x="24447" y="1063"/>
                      <a:pt x="50292" y="1063"/>
                    </a:cubicBezTo>
                    <a:cubicBezTo>
                      <a:pt x="76137" y="1063"/>
                      <a:pt x="97028" y="21992"/>
                      <a:pt x="97028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41"/>
              <p:cNvSpPr/>
              <p:nvPr/>
            </p:nvSpPr>
            <p:spPr>
              <a:xfrm>
                <a:off x="5312477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7936"/>
                    </a:moveTo>
                    <a:cubicBezTo>
                      <a:pt x="97028" y="73755"/>
                      <a:pt x="76137" y="94691"/>
                      <a:pt x="50292" y="94691"/>
                    </a:cubicBezTo>
                    <a:cubicBezTo>
                      <a:pt x="24447" y="94691"/>
                      <a:pt x="3556" y="73755"/>
                      <a:pt x="3556" y="47936"/>
                    </a:cubicBezTo>
                    <a:cubicBezTo>
                      <a:pt x="3556" y="22117"/>
                      <a:pt x="24447" y="1187"/>
                      <a:pt x="50292" y="1187"/>
                    </a:cubicBezTo>
                    <a:cubicBezTo>
                      <a:pt x="76137" y="1187"/>
                      <a:pt x="97028" y="22117"/>
                      <a:pt x="97028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41"/>
              <p:cNvSpPr/>
              <p:nvPr/>
            </p:nvSpPr>
            <p:spPr>
              <a:xfrm>
                <a:off x="5476117" y="1563182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7811"/>
                    </a:moveTo>
                    <a:cubicBezTo>
                      <a:pt x="97137" y="73631"/>
                      <a:pt x="76182" y="94567"/>
                      <a:pt x="50400" y="94567"/>
                    </a:cubicBezTo>
                    <a:cubicBezTo>
                      <a:pt x="24556" y="94567"/>
                      <a:pt x="3664" y="73631"/>
                      <a:pt x="3664" y="47811"/>
                    </a:cubicBezTo>
                    <a:cubicBezTo>
                      <a:pt x="3664" y="21992"/>
                      <a:pt x="24556" y="1063"/>
                      <a:pt x="50400" y="1063"/>
                    </a:cubicBezTo>
                    <a:cubicBezTo>
                      <a:pt x="76182" y="1063"/>
                      <a:pt x="97137" y="21992"/>
                      <a:pt x="97137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41"/>
              <p:cNvSpPr/>
              <p:nvPr/>
            </p:nvSpPr>
            <p:spPr>
              <a:xfrm>
                <a:off x="5476117" y="1750191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7936"/>
                    </a:moveTo>
                    <a:cubicBezTo>
                      <a:pt x="97137" y="73755"/>
                      <a:pt x="76182" y="94691"/>
                      <a:pt x="50400" y="94691"/>
                    </a:cubicBezTo>
                    <a:cubicBezTo>
                      <a:pt x="24556" y="94691"/>
                      <a:pt x="3664" y="73755"/>
                      <a:pt x="3664" y="47936"/>
                    </a:cubicBezTo>
                    <a:cubicBezTo>
                      <a:pt x="3664" y="22117"/>
                      <a:pt x="24556" y="1187"/>
                      <a:pt x="50400" y="1187"/>
                    </a:cubicBezTo>
                    <a:cubicBezTo>
                      <a:pt x="76182" y="1187"/>
                      <a:pt x="97137" y="22117"/>
                      <a:pt x="97137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41"/>
              <p:cNvSpPr/>
              <p:nvPr/>
            </p:nvSpPr>
            <p:spPr>
              <a:xfrm>
                <a:off x="5651425" y="1563182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7811"/>
                    </a:moveTo>
                    <a:cubicBezTo>
                      <a:pt x="97253" y="73631"/>
                      <a:pt x="76361" y="94567"/>
                      <a:pt x="50517" y="94567"/>
                    </a:cubicBezTo>
                    <a:cubicBezTo>
                      <a:pt x="24736" y="94567"/>
                      <a:pt x="3781" y="73631"/>
                      <a:pt x="3781" y="47811"/>
                    </a:cubicBezTo>
                    <a:cubicBezTo>
                      <a:pt x="3781" y="21992"/>
                      <a:pt x="24736" y="1063"/>
                      <a:pt x="50517" y="1063"/>
                    </a:cubicBezTo>
                    <a:cubicBezTo>
                      <a:pt x="76361" y="1063"/>
                      <a:pt x="97253" y="21992"/>
                      <a:pt x="97253" y="478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41"/>
              <p:cNvSpPr/>
              <p:nvPr/>
            </p:nvSpPr>
            <p:spPr>
              <a:xfrm>
                <a:off x="5651425" y="1750191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7936"/>
                    </a:moveTo>
                    <a:cubicBezTo>
                      <a:pt x="97253" y="73755"/>
                      <a:pt x="76361" y="94691"/>
                      <a:pt x="50517" y="94691"/>
                    </a:cubicBezTo>
                    <a:cubicBezTo>
                      <a:pt x="24736" y="94691"/>
                      <a:pt x="3781" y="73755"/>
                      <a:pt x="3781" y="47936"/>
                    </a:cubicBezTo>
                    <a:cubicBezTo>
                      <a:pt x="3781" y="22117"/>
                      <a:pt x="24736" y="1187"/>
                      <a:pt x="50517" y="1187"/>
                    </a:cubicBezTo>
                    <a:cubicBezTo>
                      <a:pt x="76361" y="1187"/>
                      <a:pt x="97253" y="22117"/>
                      <a:pt x="97253" y="479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41"/>
              <p:cNvSpPr/>
              <p:nvPr/>
            </p:nvSpPr>
            <p:spPr>
              <a:xfrm>
                <a:off x="5137170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6911" y="48059"/>
                    </a:moveTo>
                    <a:cubicBezTo>
                      <a:pt x="96911" y="73878"/>
                      <a:pt x="75956" y="94807"/>
                      <a:pt x="50175" y="94807"/>
                    </a:cubicBezTo>
                    <a:cubicBezTo>
                      <a:pt x="24330" y="94807"/>
                      <a:pt x="3439" y="73878"/>
                      <a:pt x="3439" y="48059"/>
                    </a:cubicBezTo>
                    <a:cubicBezTo>
                      <a:pt x="3439" y="22240"/>
                      <a:pt x="24330" y="1304"/>
                      <a:pt x="50175" y="1304"/>
                    </a:cubicBezTo>
                    <a:cubicBezTo>
                      <a:pt x="75956" y="1304"/>
                      <a:pt x="96911" y="22240"/>
                      <a:pt x="96911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41"/>
              <p:cNvSpPr/>
              <p:nvPr/>
            </p:nvSpPr>
            <p:spPr>
              <a:xfrm>
                <a:off x="5312477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028" y="48059"/>
                    </a:moveTo>
                    <a:cubicBezTo>
                      <a:pt x="97028" y="73878"/>
                      <a:pt x="76137" y="94807"/>
                      <a:pt x="50292" y="94807"/>
                    </a:cubicBezTo>
                    <a:cubicBezTo>
                      <a:pt x="24447" y="94807"/>
                      <a:pt x="3556" y="73878"/>
                      <a:pt x="3556" y="48059"/>
                    </a:cubicBezTo>
                    <a:cubicBezTo>
                      <a:pt x="3556" y="22240"/>
                      <a:pt x="24447" y="1304"/>
                      <a:pt x="50292" y="1304"/>
                    </a:cubicBezTo>
                    <a:cubicBezTo>
                      <a:pt x="76137" y="1304"/>
                      <a:pt x="97028" y="22240"/>
                      <a:pt x="97028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41"/>
              <p:cNvSpPr/>
              <p:nvPr/>
            </p:nvSpPr>
            <p:spPr>
              <a:xfrm>
                <a:off x="5476117" y="1925509"/>
                <a:ext cx="70104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2" h="93503" extrusionOk="0">
                    <a:moveTo>
                      <a:pt x="97137" y="48059"/>
                    </a:moveTo>
                    <a:cubicBezTo>
                      <a:pt x="97137" y="73878"/>
                      <a:pt x="76182" y="94807"/>
                      <a:pt x="50400" y="94807"/>
                    </a:cubicBezTo>
                    <a:cubicBezTo>
                      <a:pt x="24556" y="94807"/>
                      <a:pt x="3664" y="73878"/>
                      <a:pt x="3664" y="48059"/>
                    </a:cubicBezTo>
                    <a:cubicBezTo>
                      <a:pt x="3664" y="22240"/>
                      <a:pt x="24556" y="1304"/>
                      <a:pt x="50400" y="1304"/>
                    </a:cubicBezTo>
                    <a:cubicBezTo>
                      <a:pt x="76182" y="1304"/>
                      <a:pt x="97137" y="22240"/>
                      <a:pt x="97137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41"/>
              <p:cNvSpPr/>
              <p:nvPr/>
            </p:nvSpPr>
            <p:spPr>
              <a:xfrm>
                <a:off x="5651425" y="1925509"/>
                <a:ext cx="70103" cy="70127"/>
              </a:xfrm>
              <a:custGeom>
                <a:avLst/>
                <a:gdLst/>
                <a:ahLst/>
                <a:cxnLst/>
                <a:rect l="l" t="t" r="r" b="b"/>
                <a:pathLst>
                  <a:path w="93471" h="93503" extrusionOk="0">
                    <a:moveTo>
                      <a:pt x="97253" y="48059"/>
                    </a:moveTo>
                    <a:cubicBezTo>
                      <a:pt x="97253" y="73878"/>
                      <a:pt x="76361" y="94807"/>
                      <a:pt x="50517" y="94807"/>
                    </a:cubicBezTo>
                    <a:cubicBezTo>
                      <a:pt x="24736" y="94807"/>
                      <a:pt x="3781" y="73878"/>
                      <a:pt x="3781" y="48059"/>
                    </a:cubicBezTo>
                    <a:cubicBezTo>
                      <a:pt x="3781" y="22240"/>
                      <a:pt x="24736" y="1304"/>
                      <a:pt x="50517" y="1304"/>
                    </a:cubicBezTo>
                    <a:cubicBezTo>
                      <a:pt x="76361" y="1304"/>
                      <a:pt x="97253" y="22240"/>
                      <a:pt x="97253" y="480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4" name="Google Shape;944;p41"/>
          <p:cNvGrpSpPr/>
          <p:nvPr/>
        </p:nvGrpSpPr>
        <p:grpSpPr>
          <a:xfrm>
            <a:off x="5092893" y="-1908059"/>
            <a:ext cx="945222" cy="319917"/>
            <a:chOff x="1608712" y="575096"/>
            <a:chExt cx="670466" cy="226924"/>
          </a:xfrm>
        </p:grpSpPr>
        <p:sp>
          <p:nvSpPr>
            <p:cNvPr id="945" name="Google Shape;945;p41"/>
            <p:cNvSpPr/>
            <p:nvPr/>
          </p:nvSpPr>
          <p:spPr>
            <a:xfrm>
              <a:off x="1763432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608"/>
                  </a:moveTo>
                  <a:cubicBezTo>
                    <a:pt x="83609" y="64398"/>
                    <a:pt x="65136" y="82871"/>
                    <a:pt x="42353" y="82871"/>
                  </a:cubicBezTo>
                  <a:cubicBezTo>
                    <a:pt x="19556" y="82871"/>
                    <a:pt x="1090" y="64398"/>
                    <a:pt x="1090" y="41608"/>
                  </a:cubicBezTo>
                  <a:cubicBezTo>
                    <a:pt x="1090" y="18824"/>
                    <a:pt x="19556" y="352"/>
                    <a:pt x="42353" y="352"/>
                  </a:cubicBezTo>
                  <a:cubicBezTo>
                    <a:pt x="65136" y="352"/>
                    <a:pt x="83609" y="18824"/>
                    <a:pt x="83609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1608712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609" y="41724"/>
                  </a:moveTo>
                  <a:cubicBezTo>
                    <a:pt x="83609" y="64514"/>
                    <a:pt x="65136" y="82980"/>
                    <a:pt x="42353" y="82980"/>
                  </a:cubicBezTo>
                  <a:cubicBezTo>
                    <a:pt x="19556" y="82980"/>
                    <a:pt x="1090" y="64514"/>
                    <a:pt x="1090" y="41724"/>
                  </a:cubicBezTo>
                  <a:cubicBezTo>
                    <a:pt x="1090" y="18934"/>
                    <a:pt x="19556" y="462"/>
                    <a:pt x="42353" y="462"/>
                  </a:cubicBezTo>
                  <a:cubicBezTo>
                    <a:pt x="65136" y="462"/>
                    <a:pt x="83609" y="18934"/>
                    <a:pt x="83609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1918157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1763436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724"/>
                  </a:moveTo>
                  <a:cubicBezTo>
                    <a:pt x="83711" y="64514"/>
                    <a:pt x="65233" y="82980"/>
                    <a:pt x="42449" y="82980"/>
                  </a:cubicBezTo>
                  <a:cubicBezTo>
                    <a:pt x="19665" y="82980"/>
                    <a:pt x="1193" y="64514"/>
                    <a:pt x="1193" y="41724"/>
                  </a:cubicBezTo>
                  <a:cubicBezTo>
                    <a:pt x="1193" y="18934"/>
                    <a:pt x="19665" y="462"/>
                    <a:pt x="42449" y="462"/>
                  </a:cubicBezTo>
                  <a:cubicBezTo>
                    <a:pt x="65233" y="462"/>
                    <a:pt x="83711" y="18934"/>
                    <a:pt x="83711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2062560" y="575096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608"/>
                  </a:moveTo>
                  <a:cubicBezTo>
                    <a:pt x="83807" y="64398"/>
                    <a:pt x="65342" y="82871"/>
                    <a:pt x="42551" y="82871"/>
                  </a:cubicBezTo>
                  <a:cubicBezTo>
                    <a:pt x="19761" y="82871"/>
                    <a:pt x="1289" y="64398"/>
                    <a:pt x="1289" y="41608"/>
                  </a:cubicBezTo>
                  <a:cubicBezTo>
                    <a:pt x="1289" y="18824"/>
                    <a:pt x="19761" y="352"/>
                    <a:pt x="42551" y="352"/>
                  </a:cubicBezTo>
                  <a:cubicBezTo>
                    <a:pt x="65342" y="352"/>
                    <a:pt x="83807" y="18824"/>
                    <a:pt x="83807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1907840" y="740131"/>
              <a:ext cx="61888" cy="61889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807" y="41724"/>
                  </a:moveTo>
                  <a:cubicBezTo>
                    <a:pt x="83807" y="64514"/>
                    <a:pt x="65342" y="82980"/>
                    <a:pt x="42551" y="82980"/>
                  </a:cubicBezTo>
                  <a:cubicBezTo>
                    <a:pt x="19761" y="82980"/>
                    <a:pt x="1289" y="64514"/>
                    <a:pt x="1289" y="41724"/>
                  </a:cubicBezTo>
                  <a:cubicBezTo>
                    <a:pt x="1289" y="18934"/>
                    <a:pt x="19761" y="462"/>
                    <a:pt x="42551" y="462"/>
                  </a:cubicBezTo>
                  <a:cubicBezTo>
                    <a:pt x="65342" y="462"/>
                    <a:pt x="83807" y="18934"/>
                    <a:pt x="83807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2217284" y="575096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608"/>
                  </a:moveTo>
                  <a:cubicBezTo>
                    <a:pt x="83917" y="64398"/>
                    <a:pt x="65438" y="82871"/>
                    <a:pt x="42654" y="82871"/>
                  </a:cubicBezTo>
                  <a:cubicBezTo>
                    <a:pt x="19870" y="82871"/>
                    <a:pt x="1392" y="64398"/>
                    <a:pt x="1392" y="41608"/>
                  </a:cubicBezTo>
                  <a:cubicBezTo>
                    <a:pt x="1392" y="18824"/>
                    <a:pt x="19870" y="352"/>
                    <a:pt x="42654" y="352"/>
                  </a:cubicBezTo>
                  <a:cubicBezTo>
                    <a:pt x="65438" y="352"/>
                    <a:pt x="83917" y="18824"/>
                    <a:pt x="83917" y="416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2062564" y="740131"/>
              <a:ext cx="61893" cy="61889"/>
            </a:xfrm>
            <a:custGeom>
              <a:avLst/>
              <a:gdLst/>
              <a:ahLst/>
              <a:cxnLst/>
              <a:rect l="l" t="t" r="r" b="b"/>
              <a:pathLst>
                <a:path w="82524" h="82518" extrusionOk="0">
                  <a:moveTo>
                    <a:pt x="83917" y="41724"/>
                  </a:moveTo>
                  <a:cubicBezTo>
                    <a:pt x="83917" y="64514"/>
                    <a:pt x="65438" y="82980"/>
                    <a:pt x="42654" y="82980"/>
                  </a:cubicBezTo>
                  <a:cubicBezTo>
                    <a:pt x="19870" y="82980"/>
                    <a:pt x="1392" y="64514"/>
                    <a:pt x="1392" y="41724"/>
                  </a:cubicBezTo>
                  <a:cubicBezTo>
                    <a:pt x="1392" y="18934"/>
                    <a:pt x="19870" y="462"/>
                    <a:pt x="42654" y="462"/>
                  </a:cubicBezTo>
                  <a:cubicBezTo>
                    <a:pt x="65438" y="462"/>
                    <a:pt x="83917" y="18934"/>
                    <a:pt x="83917" y="417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4" name="Google Shape;954;p41"/>
          <p:cNvSpPr/>
          <p:nvPr/>
        </p:nvSpPr>
        <p:spPr>
          <a:xfrm rot="10800000">
            <a:off x="5663226" y="-3122261"/>
            <a:ext cx="4601823" cy="4595015"/>
          </a:xfrm>
          <a:custGeom>
            <a:avLst/>
            <a:gdLst/>
            <a:ahLst/>
            <a:cxnLst/>
            <a:rect l="l" t="t" r="r" b="b"/>
            <a:pathLst>
              <a:path w="82518" h="82518" extrusionOk="0">
                <a:moveTo>
                  <a:pt x="83711" y="41608"/>
                </a:moveTo>
                <a:cubicBezTo>
                  <a:pt x="83711" y="64398"/>
                  <a:pt x="65233" y="82871"/>
                  <a:pt x="42449" y="82871"/>
                </a:cubicBezTo>
                <a:cubicBezTo>
                  <a:pt x="19665" y="82871"/>
                  <a:pt x="1193" y="64398"/>
                  <a:pt x="1193" y="41608"/>
                </a:cubicBezTo>
                <a:cubicBezTo>
                  <a:pt x="1193" y="18824"/>
                  <a:pt x="19665" y="352"/>
                  <a:pt x="42449" y="352"/>
                </a:cubicBezTo>
                <a:cubicBezTo>
                  <a:pt x="65233" y="352"/>
                  <a:pt x="83711" y="18824"/>
                  <a:pt x="83711" y="4160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4" name="Google Shape;964;p41"/>
          <p:cNvGrpSpPr/>
          <p:nvPr/>
        </p:nvGrpSpPr>
        <p:grpSpPr>
          <a:xfrm>
            <a:off x="66625" y="58668"/>
            <a:ext cx="867256" cy="1587510"/>
            <a:chOff x="-83125" y="-7"/>
            <a:chExt cx="867256" cy="1587510"/>
          </a:xfrm>
        </p:grpSpPr>
        <p:sp>
          <p:nvSpPr>
            <p:cNvPr id="965" name="Google Shape;965;p41"/>
            <p:cNvSpPr/>
            <p:nvPr/>
          </p:nvSpPr>
          <p:spPr>
            <a:xfrm rot="10800000" flipH="1">
              <a:off x="-83125" y="1078311"/>
              <a:ext cx="509192" cy="509192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41"/>
            <p:cNvSpPr/>
            <p:nvPr/>
          </p:nvSpPr>
          <p:spPr>
            <a:xfrm rot="10800000" flipH="1">
              <a:off x="426075" y="404419"/>
              <a:ext cx="358056" cy="358056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41"/>
            <p:cNvSpPr/>
            <p:nvPr/>
          </p:nvSpPr>
          <p:spPr>
            <a:xfrm rot="10800000" flipH="1">
              <a:off x="1" y="-7"/>
              <a:ext cx="190055" cy="190055"/>
            </a:xfrm>
            <a:custGeom>
              <a:avLst/>
              <a:gdLst/>
              <a:ahLst/>
              <a:cxnLst/>
              <a:rect l="l" t="t" r="r" b="b"/>
              <a:pathLst>
                <a:path w="259461" h="259461" extrusionOk="0">
                  <a:moveTo>
                    <a:pt x="259461" y="87687"/>
                  </a:moveTo>
                  <a:lnTo>
                    <a:pt x="171774" y="87687"/>
                  </a:lnTo>
                  <a:lnTo>
                    <a:pt x="171774" y="0"/>
                  </a:lnTo>
                  <a:lnTo>
                    <a:pt x="87687" y="0"/>
                  </a:lnTo>
                  <a:lnTo>
                    <a:pt x="87687" y="87687"/>
                  </a:lnTo>
                  <a:lnTo>
                    <a:pt x="0" y="87687"/>
                  </a:lnTo>
                  <a:lnTo>
                    <a:pt x="0" y="171774"/>
                  </a:lnTo>
                  <a:lnTo>
                    <a:pt x="87687" y="171774"/>
                  </a:lnTo>
                  <a:lnTo>
                    <a:pt x="87687" y="259461"/>
                  </a:lnTo>
                  <a:lnTo>
                    <a:pt x="171774" y="259461"/>
                  </a:lnTo>
                  <a:lnTo>
                    <a:pt x="171774" y="171774"/>
                  </a:lnTo>
                  <a:lnTo>
                    <a:pt x="259461" y="1717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9" name="Google Shape;969;p41"/>
          <p:cNvSpPr/>
          <p:nvPr/>
        </p:nvSpPr>
        <p:spPr>
          <a:xfrm rot="10800000" flipH="1">
            <a:off x="8398874" y="1141525"/>
            <a:ext cx="504652" cy="504652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41"/>
          <p:cNvSpPr/>
          <p:nvPr/>
        </p:nvSpPr>
        <p:spPr>
          <a:xfrm rot="10800000" flipH="1">
            <a:off x="8070150" y="699439"/>
            <a:ext cx="199136" cy="199136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41"/>
          <p:cNvSpPr/>
          <p:nvPr/>
        </p:nvSpPr>
        <p:spPr>
          <a:xfrm rot="10800000" flipH="1">
            <a:off x="8597097" y="220118"/>
            <a:ext cx="319786" cy="319786"/>
          </a:xfrm>
          <a:custGeom>
            <a:avLst/>
            <a:gdLst/>
            <a:ahLst/>
            <a:cxnLst/>
            <a:rect l="l" t="t" r="r" b="b"/>
            <a:pathLst>
              <a:path w="259461" h="259461" extrusionOk="0">
                <a:moveTo>
                  <a:pt x="259461" y="87687"/>
                </a:moveTo>
                <a:lnTo>
                  <a:pt x="171774" y="87687"/>
                </a:lnTo>
                <a:lnTo>
                  <a:pt x="171774" y="0"/>
                </a:lnTo>
                <a:lnTo>
                  <a:pt x="87687" y="0"/>
                </a:lnTo>
                <a:lnTo>
                  <a:pt x="87687" y="87687"/>
                </a:lnTo>
                <a:lnTo>
                  <a:pt x="0" y="87687"/>
                </a:lnTo>
                <a:lnTo>
                  <a:pt x="0" y="171774"/>
                </a:lnTo>
                <a:lnTo>
                  <a:pt x="87687" y="171774"/>
                </a:lnTo>
                <a:lnTo>
                  <a:pt x="87687" y="259461"/>
                </a:lnTo>
                <a:lnTo>
                  <a:pt x="171774" y="259461"/>
                </a:lnTo>
                <a:lnTo>
                  <a:pt x="171774" y="171774"/>
                </a:lnTo>
                <a:lnTo>
                  <a:pt x="259461" y="17177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AFB544-00B7-4887-8D26-DFAE97DED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944" y="1062181"/>
            <a:ext cx="6431122" cy="3742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9E37DC-ABD5-4953-A0A9-43A8DD5F7D8F}"/>
              </a:ext>
            </a:extLst>
          </p:cNvPr>
          <p:cNvSpPr txBox="1"/>
          <p:nvPr/>
        </p:nvSpPr>
        <p:spPr>
          <a:xfrm>
            <a:off x="907251" y="228477"/>
            <a:ext cx="684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Особое место в работе занимает уход за больными в послеоперационном периоде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9E5E76-F6C6-4F53-B003-497FE0DC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200" y="365175"/>
            <a:ext cx="5421600" cy="4413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92D193-BAAE-4FEF-AFFB-57AFBFEB282C}"/>
              </a:ext>
            </a:extLst>
          </p:cNvPr>
          <p:cNvSpPr txBox="1"/>
          <p:nvPr/>
        </p:nvSpPr>
        <p:spPr>
          <a:xfrm>
            <a:off x="590400" y="725090"/>
            <a:ext cx="2505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Повысить квалификацию, развить практические навыки медицинский персонал и студенты медколледжа могут в учебно- методическом кабинете нашей больницы.</a:t>
            </a:r>
          </a:p>
        </p:txBody>
      </p:sp>
    </p:spTree>
    <p:extLst>
      <p:ext uri="{BB962C8B-B14F-4D97-AF65-F5344CB8AC3E}">
        <p14:creationId xmlns:p14="http://schemas.microsoft.com/office/powerpoint/2010/main" xmlns="" val="37367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1"/>
          <p:cNvSpPr txBox="1"/>
          <p:nvPr/>
        </p:nvSpPr>
        <p:spPr>
          <a:xfrm>
            <a:off x="867492" y="4079350"/>
            <a:ext cx="7773228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 eaLnBrk="1" hangingPunct="1"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2021 г. урологическое отделение № 2 было временно перепрофилировано в лечебное отделение для пациентов с «COVID-19». </a:t>
            </a:r>
            <a:endParaRPr lang="ru-RU" b="1" dirty="0">
              <a:solidFill>
                <a:schemeClr val="bg1">
                  <a:lumMod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0F9BCA-77E5-454E-93B4-7764C8CD5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728" y="271568"/>
            <a:ext cx="4974336" cy="37307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C1D9F20A-9D7A-4F5F-9AAB-648B6190C818}"/>
                  </a:ext>
                </a:extLst>
              </p14:cNvPr>
              <p14:cNvContentPartPr/>
              <p14:nvPr/>
            </p14:nvContentPartPr>
            <p14:xfrm>
              <a:off x="6309072" y="4526280"/>
              <a:ext cx="360" cy="360"/>
            </p14:xfrm>
          </p:contentPart>
        </mc:Choice>
        <mc:Fallback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1D9F20A-9D7A-4F5F-9AAB-648B6190C8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4752" y="452196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A51ACA32-7C0B-4AAD-97C9-24F777E27CF3}"/>
                  </a:ext>
                </a:extLst>
              </p14:cNvPr>
              <p14:cNvContentPartPr/>
              <p14:nvPr/>
            </p14:nvContentPartPr>
            <p14:xfrm>
              <a:off x="6629112" y="4654080"/>
              <a:ext cx="360" cy="360"/>
            </p14:xfrm>
          </p:contentPart>
        </mc:Choice>
        <mc:Fallback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51ACA32-7C0B-4AAD-97C9-24F777E27CF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4792" y="464976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56CE2210-BE48-48E0-AFAB-396DFFFD250C}"/>
                  </a:ext>
                </a:extLst>
              </p14:cNvPr>
              <p14:cNvContentPartPr/>
              <p14:nvPr/>
            </p14:nvContentPartPr>
            <p14:xfrm>
              <a:off x="6602112" y="4727160"/>
              <a:ext cx="360" cy="360"/>
            </p14:xfrm>
          </p:contentPart>
        </mc:Choice>
        <mc:Fallback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6CE2210-BE48-48E0-AFAB-396DFFFD25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7432" y="472284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9108425F-4413-4760-A05E-2E94CC08A5B9}"/>
                  </a:ext>
                </a:extLst>
              </p14:cNvPr>
              <p14:cNvContentPartPr/>
              <p14:nvPr/>
            </p14:nvContentPartPr>
            <p14:xfrm>
              <a:off x="-2194848" y="63720"/>
              <a:ext cx="360" cy="360"/>
            </p14:xfrm>
          </p:contentPart>
        </mc:Choice>
        <mc:Fallback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108425F-4413-4760-A05E-2E94CC08A5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199168" y="5940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241900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1"/>
          <p:cNvSpPr txBox="1">
            <a:spLocks noGrp="1"/>
          </p:cNvSpPr>
          <p:nvPr>
            <p:ph type="title"/>
          </p:nvPr>
        </p:nvSpPr>
        <p:spPr>
          <a:xfrm>
            <a:off x="601128" y="3352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ГБУЗ СО «ТГКБ № 1 им. В.А. Гройсмана»</a:t>
            </a:r>
            <a:endParaRPr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" name="Рисунок 4" descr="00 городская больница">
            <a:extLst>
              <a:ext uri="{FF2B5EF4-FFF2-40B4-BE49-F238E27FC236}">
                <a16:creationId xmlns:a16="http://schemas.microsoft.com/office/drawing/2014/main" xmlns="" id="{44DBD280-D63E-4E50-BCEF-FCF37441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9960" y="818948"/>
            <a:ext cx="8516312" cy="38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3"/>
          <p:cNvSpPr txBox="1">
            <a:spLocks noGrp="1"/>
          </p:cNvSpPr>
          <p:nvPr>
            <p:ph type="subTitle" idx="1"/>
          </p:nvPr>
        </p:nvSpPr>
        <p:spPr>
          <a:xfrm>
            <a:off x="1025690" y="580371"/>
            <a:ext cx="7092619" cy="8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ru-RU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Учитывая актуальность темы, мы провели исследование и изучили роль</a:t>
            </a:r>
            <a:r>
              <a:rPr lang="ru-RU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медицинской сестры урологического отделения в оказании качественной медицинской помощи</a:t>
            </a:r>
          </a:p>
          <a:p>
            <a:pPr marL="146050" indent="0">
              <a:buNone/>
            </a:pPr>
            <a:endParaRPr lang="ru-RU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46050" indent="0">
              <a:buNone/>
            </a:pPr>
            <a:r>
              <a:rPr lang="ru-RU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Целью и задачей исследования было выявление проблемы в профессиональной деятельности медсестер, разработка рекомендаций по организации качественной сестринской помощи пациентам</a:t>
            </a:r>
          </a:p>
          <a:p>
            <a:pPr marL="146050" indent="0">
              <a:buNone/>
            </a:pPr>
            <a:endParaRPr lang="ru-RU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46050" indent="0">
              <a:buNone/>
            </a:pPr>
            <a:r>
              <a:rPr lang="ru-RU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исследовании приняли участие 90 пациентов, большая часть которых проходила лечение в урологическом отделении впервые</a:t>
            </a:r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46050" indent="0">
              <a:buNone/>
            </a:pPr>
            <a:endParaRPr lang="ru-RU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46050" indent="0">
              <a:buNone/>
            </a:pP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Так же были опрошены 11 врачей, 6 из которых работают в отделении больше 20 лет</a:t>
            </a:r>
            <a:endParaRPr lang="ru-RU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55" name="Google Shape;555;p33"/>
          <p:cNvGrpSpPr/>
          <p:nvPr/>
        </p:nvGrpSpPr>
        <p:grpSpPr>
          <a:xfrm>
            <a:off x="266655" y="531598"/>
            <a:ext cx="812959" cy="861672"/>
            <a:chOff x="5137170" y="1563182"/>
            <a:chExt cx="584358" cy="619462"/>
          </a:xfrm>
        </p:grpSpPr>
        <p:sp>
          <p:nvSpPr>
            <p:cNvPr id="556" name="Google Shape;556;p33"/>
            <p:cNvSpPr/>
            <p:nvPr/>
          </p:nvSpPr>
          <p:spPr>
            <a:xfrm>
              <a:off x="5137170" y="1563182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7811"/>
                  </a:moveTo>
                  <a:cubicBezTo>
                    <a:pt x="96911" y="73631"/>
                    <a:pt x="75956" y="94567"/>
                    <a:pt x="50175" y="94567"/>
                  </a:cubicBezTo>
                  <a:cubicBezTo>
                    <a:pt x="24330" y="94567"/>
                    <a:pt x="3439" y="73631"/>
                    <a:pt x="3439" y="47811"/>
                  </a:cubicBezTo>
                  <a:cubicBezTo>
                    <a:pt x="3439" y="21992"/>
                    <a:pt x="24330" y="1063"/>
                    <a:pt x="50175" y="1063"/>
                  </a:cubicBezTo>
                  <a:cubicBezTo>
                    <a:pt x="75956" y="1063"/>
                    <a:pt x="96911" y="21992"/>
                    <a:pt x="96911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137170" y="1750191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7936"/>
                  </a:moveTo>
                  <a:cubicBezTo>
                    <a:pt x="96911" y="73755"/>
                    <a:pt x="75956" y="94691"/>
                    <a:pt x="50175" y="94691"/>
                  </a:cubicBezTo>
                  <a:cubicBezTo>
                    <a:pt x="24330" y="94691"/>
                    <a:pt x="3439" y="73755"/>
                    <a:pt x="3439" y="47936"/>
                  </a:cubicBezTo>
                  <a:cubicBezTo>
                    <a:pt x="3439" y="22117"/>
                    <a:pt x="24330" y="1187"/>
                    <a:pt x="50175" y="1187"/>
                  </a:cubicBezTo>
                  <a:cubicBezTo>
                    <a:pt x="75956" y="1187"/>
                    <a:pt x="96911" y="22117"/>
                    <a:pt x="96911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312477" y="1563182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7811"/>
                  </a:moveTo>
                  <a:cubicBezTo>
                    <a:pt x="97028" y="73631"/>
                    <a:pt x="76137" y="94567"/>
                    <a:pt x="50292" y="94567"/>
                  </a:cubicBezTo>
                  <a:cubicBezTo>
                    <a:pt x="24447" y="94567"/>
                    <a:pt x="3556" y="73631"/>
                    <a:pt x="3556" y="47811"/>
                  </a:cubicBezTo>
                  <a:cubicBezTo>
                    <a:pt x="3556" y="21992"/>
                    <a:pt x="24447" y="1063"/>
                    <a:pt x="50292" y="1063"/>
                  </a:cubicBezTo>
                  <a:cubicBezTo>
                    <a:pt x="76137" y="1063"/>
                    <a:pt x="97028" y="21992"/>
                    <a:pt x="97028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312477" y="1750191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7936"/>
                  </a:moveTo>
                  <a:cubicBezTo>
                    <a:pt x="97028" y="73755"/>
                    <a:pt x="76137" y="94691"/>
                    <a:pt x="50292" y="94691"/>
                  </a:cubicBezTo>
                  <a:cubicBezTo>
                    <a:pt x="24447" y="94691"/>
                    <a:pt x="3556" y="73755"/>
                    <a:pt x="3556" y="47936"/>
                  </a:cubicBezTo>
                  <a:cubicBezTo>
                    <a:pt x="3556" y="22117"/>
                    <a:pt x="24447" y="1187"/>
                    <a:pt x="50292" y="1187"/>
                  </a:cubicBezTo>
                  <a:cubicBezTo>
                    <a:pt x="76137" y="1187"/>
                    <a:pt x="97028" y="22117"/>
                    <a:pt x="97028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5476117" y="1563182"/>
              <a:ext cx="70104" cy="7012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7811"/>
                  </a:moveTo>
                  <a:cubicBezTo>
                    <a:pt x="97137" y="73631"/>
                    <a:pt x="76182" y="94567"/>
                    <a:pt x="50400" y="94567"/>
                  </a:cubicBezTo>
                  <a:cubicBezTo>
                    <a:pt x="24556" y="94567"/>
                    <a:pt x="3664" y="73631"/>
                    <a:pt x="3664" y="47811"/>
                  </a:cubicBezTo>
                  <a:cubicBezTo>
                    <a:pt x="3664" y="21992"/>
                    <a:pt x="24556" y="1063"/>
                    <a:pt x="50400" y="1063"/>
                  </a:cubicBezTo>
                  <a:cubicBezTo>
                    <a:pt x="76182" y="1063"/>
                    <a:pt x="97137" y="21992"/>
                    <a:pt x="97137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5476117" y="1750191"/>
              <a:ext cx="70104" cy="7012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7936"/>
                  </a:moveTo>
                  <a:cubicBezTo>
                    <a:pt x="97137" y="73755"/>
                    <a:pt x="76182" y="94691"/>
                    <a:pt x="50400" y="94691"/>
                  </a:cubicBezTo>
                  <a:cubicBezTo>
                    <a:pt x="24556" y="94691"/>
                    <a:pt x="3664" y="73755"/>
                    <a:pt x="3664" y="47936"/>
                  </a:cubicBezTo>
                  <a:cubicBezTo>
                    <a:pt x="3664" y="22117"/>
                    <a:pt x="24556" y="1187"/>
                    <a:pt x="50400" y="1187"/>
                  </a:cubicBezTo>
                  <a:cubicBezTo>
                    <a:pt x="76182" y="1187"/>
                    <a:pt x="97137" y="22117"/>
                    <a:pt x="97137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5651425" y="1563182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7811"/>
                  </a:moveTo>
                  <a:cubicBezTo>
                    <a:pt x="97253" y="73631"/>
                    <a:pt x="76361" y="94567"/>
                    <a:pt x="50517" y="94567"/>
                  </a:cubicBezTo>
                  <a:cubicBezTo>
                    <a:pt x="24736" y="94567"/>
                    <a:pt x="3781" y="73631"/>
                    <a:pt x="3781" y="47811"/>
                  </a:cubicBezTo>
                  <a:cubicBezTo>
                    <a:pt x="3781" y="21992"/>
                    <a:pt x="24736" y="1063"/>
                    <a:pt x="50517" y="1063"/>
                  </a:cubicBezTo>
                  <a:cubicBezTo>
                    <a:pt x="76361" y="1063"/>
                    <a:pt x="97253" y="21992"/>
                    <a:pt x="97253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5651425" y="1750191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7936"/>
                  </a:moveTo>
                  <a:cubicBezTo>
                    <a:pt x="97253" y="73755"/>
                    <a:pt x="76361" y="94691"/>
                    <a:pt x="50517" y="94691"/>
                  </a:cubicBezTo>
                  <a:cubicBezTo>
                    <a:pt x="24736" y="94691"/>
                    <a:pt x="3781" y="73755"/>
                    <a:pt x="3781" y="47936"/>
                  </a:cubicBezTo>
                  <a:cubicBezTo>
                    <a:pt x="3781" y="22117"/>
                    <a:pt x="24736" y="1187"/>
                    <a:pt x="50517" y="1187"/>
                  </a:cubicBezTo>
                  <a:cubicBezTo>
                    <a:pt x="76361" y="1187"/>
                    <a:pt x="97253" y="22117"/>
                    <a:pt x="97253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5137170" y="1925509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8059"/>
                  </a:moveTo>
                  <a:cubicBezTo>
                    <a:pt x="96911" y="73878"/>
                    <a:pt x="75956" y="94807"/>
                    <a:pt x="50175" y="94807"/>
                  </a:cubicBezTo>
                  <a:cubicBezTo>
                    <a:pt x="24330" y="94807"/>
                    <a:pt x="3439" y="73878"/>
                    <a:pt x="3439" y="48059"/>
                  </a:cubicBezTo>
                  <a:cubicBezTo>
                    <a:pt x="3439" y="22240"/>
                    <a:pt x="24330" y="1304"/>
                    <a:pt x="50175" y="1304"/>
                  </a:cubicBezTo>
                  <a:cubicBezTo>
                    <a:pt x="75956" y="1304"/>
                    <a:pt x="96911" y="22240"/>
                    <a:pt x="96911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5137170" y="2112518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8183"/>
                  </a:moveTo>
                  <a:cubicBezTo>
                    <a:pt x="96911" y="74002"/>
                    <a:pt x="75956" y="94932"/>
                    <a:pt x="50175" y="94932"/>
                  </a:cubicBezTo>
                  <a:cubicBezTo>
                    <a:pt x="24330" y="94932"/>
                    <a:pt x="3439" y="74002"/>
                    <a:pt x="3439" y="48183"/>
                  </a:cubicBezTo>
                  <a:cubicBezTo>
                    <a:pt x="3439" y="22364"/>
                    <a:pt x="24330" y="1428"/>
                    <a:pt x="50175" y="1428"/>
                  </a:cubicBezTo>
                  <a:cubicBezTo>
                    <a:pt x="75956" y="1428"/>
                    <a:pt x="96911" y="22364"/>
                    <a:pt x="96911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5312477" y="1925509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8059"/>
                  </a:moveTo>
                  <a:cubicBezTo>
                    <a:pt x="97028" y="73878"/>
                    <a:pt x="76137" y="94807"/>
                    <a:pt x="50292" y="94807"/>
                  </a:cubicBezTo>
                  <a:cubicBezTo>
                    <a:pt x="24447" y="94807"/>
                    <a:pt x="3556" y="73878"/>
                    <a:pt x="3556" y="48059"/>
                  </a:cubicBezTo>
                  <a:cubicBezTo>
                    <a:pt x="3556" y="22240"/>
                    <a:pt x="24447" y="1304"/>
                    <a:pt x="50292" y="1304"/>
                  </a:cubicBezTo>
                  <a:cubicBezTo>
                    <a:pt x="76137" y="1304"/>
                    <a:pt x="97028" y="22240"/>
                    <a:pt x="97028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5312477" y="2112518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8183"/>
                  </a:moveTo>
                  <a:cubicBezTo>
                    <a:pt x="97028" y="74002"/>
                    <a:pt x="76137" y="94932"/>
                    <a:pt x="50292" y="94932"/>
                  </a:cubicBezTo>
                  <a:cubicBezTo>
                    <a:pt x="24447" y="94932"/>
                    <a:pt x="3556" y="74002"/>
                    <a:pt x="3556" y="48183"/>
                  </a:cubicBezTo>
                  <a:cubicBezTo>
                    <a:pt x="3556" y="22364"/>
                    <a:pt x="24447" y="1428"/>
                    <a:pt x="50292" y="1428"/>
                  </a:cubicBezTo>
                  <a:cubicBezTo>
                    <a:pt x="76137" y="1428"/>
                    <a:pt x="97028" y="22364"/>
                    <a:pt x="97028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5476117" y="1925509"/>
              <a:ext cx="70104" cy="7012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8059"/>
                  </a:moveTo>
                  <a:cubicBezTo>
                    <a:pt x="97137" y="73878"/>
                    <a:pt x="76182" y="94807"/>
                    <a:pt x="50400" y="94807"/>
                  </a:cubicBezTo>
                  <a:cubicBezTo>
                    <a:pt x="24556" y="94807"/>
                    <a:pt x="3664" y="73878"/>
                    <a:pt x="3664" y="48059"/>
                  </a:cubicBezTo>
                  <a:cubicBezTo>
                    <a:pt x="3664" y="22240"/>
                    <a:pt x="24556" y="1304"/>
                    <a:pt x="50400" y="1304"/>
                  </a:cubicBezTo>
                  <a:cubicBezTo>
                    <a:pt x="76182" y="1304"/>
                    <a:pt x="97137" y="22240"/>
                    <a:pt x="97137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5476117" y="2112518"/>
              <a:ext cx="70104" cy="7012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8183"/>
                  </a:moveTo>
                  <a:cubicBezTo>
                    <a:pt x="97137" y="74002"/>
                    <a:pt x="76182" y="94932"/>
                    <a:pt x="50400" y="94932"/>
                  </a:cubicBezTo>
                  <a:cubicBezTo>
                    <a:pt x="24556" y="94932"/>
                    <a:pt x="3664" y="74002"/>
                    <a:pt x="3664" y="48183"/>
                  </a:cubicBezTo>
                  <a:cubicBezTo>
                    <a:pt x="3664" y="22364"/>
                    <a:pt x="24556" y="1428"/>
                    <a:pt x="50400" y="1428"/>
                  </a:cubicBezTo>
                  <a:cubicBezTo>
                    <a:pt x="76182" y="1428"/>
                    <a:pt x="97137" y="22364"/>
                    <a:pt x="97137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5651425" y="1925509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8059"/>
                  </a:moveTo>
                  <a:cubicBezTo>
                    <a:pt x="97253" y="73878"/>
                    <a:pt x="76361" y="94807"/>
                    <a:pt x="50517" y="94807"/>
                  </a:cubicBezTo>
                  <a:cubicBezTo>
                    <a:pt x="24736" y="94807"/>
                    <a:pt x="3781" y="73878"/>
                    <a:pt x="3781" y="48059"/>
                  </a:cubicBezTo>
                  <a:cubicBezTo>
                    <a:pt x="3781" y="22240"/>
                    <a:pt x="24736" y="1304"/>
                    <a:pt x="50517" y="1304"/>
                  </a:cubicBezTo>
                  <a:cubicBezTo>
                    <a:pt x="76361" y="1304"/>
                    <a:pt x="97253" y="22240"/>
                    <a:pt x="97253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5651425" y="2112518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8183"/>
                  </a:moveTo>
                  <a:cubicBezTo>
                    <a:pt x="97253" y="74002"/>
                    <a:pt x="76361" y="94932"/>
                    <a:pt x="50517" y="94932"/>
                  </a:cubicBezTo>
                  <a:cubicBezTo>
                    <a:pt x="24736" y="94932"/>
                    <a:pt x="3781" y="74002"/>
                    <a:pt x="3781" y="48183"/>
                  </a:cubicBezTo>
                  <a:cubicBezTo>
                    <a:pt x="3781" y="22364"/>
                    <a:pt x="24736" y="1428"/>
                    <a:pt x="50517" y="1428"/>
                  </a:cubicBezTo>
                  <a:cubicBezTo>
                    <a:pt x="76361" y="1428"/>
                    <a:pt x="97253" y="22364"/>
                    <a:pt x="97253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47"/>
          <p:cNvSpPr txBox="1">
            <a:spLocks noGrp="1"/>
          </p:cNvSpPr>
          <p:nvPr>
            <p:ph type="title"/>
          </p:nvPr>
        </p:nvSpPr>
        <p:spPr>
          <a:xfrm>
            <a:off x="436536" y="442788"/>
            <a:ext cx="85885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По результатам проведенного исследования</a:t>
            </a:r>
            <a:endParaRPr sz="2800" dirty="0"/>
          </a:p>
        </p:txBody>
      </p:sp>
      <p:sp>
        <p:nvSpPr>
          <p:cNvPr id="1246" name="Google Shape;1246;p47"/>
          <p:cNvSpPr/>
          <p:nvPr/>
        </p:nvSpPr>
        <p:spPr>
          <a:xfrm>
            <a:off x="5506889" y="1292512"/>
            <a:ext cx="1643718" cy="1640538"/>
          </a:xfrm>
          <a:prstGeom prst="donut">
            <a:avLst>
              <a:gd name="adj" fmla="val 119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47"/>
          <p:cNvSpPr/>
          <p:nvPr/>
        </p:nvSpPr>
        <p:spPr>
          <a:xfrm>
            <a:off x="2341620" y="1300344"/>
            <a:ext cx="1640538" cy="1640538"/>
          </a:xfrm>
          <a:prstGeom prst="donut">
            <a:avLst>
              <a:gd name="adj" fmla="val 1193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47"/>
          <p:cNvSpPr/>
          <p:nvPr/>
        </p:nvSpPr>
        <p:spPr>
          <a:xfrm flipH="1">
            <a:off x="5631487" y="1292512"/>
            <a:ext cx="1519119" cy="1640538"/>
          </a:xfrm>
          <a:prstGeom prst="blockArc">
            <a:avLst>
              <a:gd name="adj1" fmla="val 13112073"/>
              <a:gd name="adj2" fmla="val 16256715"/>
              <a:gd name="adj3" fmla="val 1271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47"/>
          <p:cNvSpPr txBox="1"/>
          <p:nvPr/>
        </p:nvSpPr>
        <p:spPr>
          <a:xfrm>
            <a:off x="1698674" y="2962988"/>
            <a:ext cx="2690446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опрошенных пациентов удовлетворены качеством оказываемой сестринской помощи</a:t>
            </a:r>
            <a:endParaRPr sz="11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254" name="Google Shape;1254;p47"/>
          <p:cNvSpPr txBox="1"/>
          <p:nvPr/>
        </p:nvSpPr>
        <p:spPr>
          <a:xfrm>
            <a:off x="5007735" y="2962988"/>
            <a:ext cx="2766624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врачей отделения не всегда удовлетворены условиями при оказании медицинской помощи 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8" name="Google Shape;1258;p47"/>
          <p:cNvSpPr txBox="1"/>
          <p:nvPr/>
        </p:nvSpPr>
        <p:spPr>
          <a:xfrm>
            <a:off x="5796675" y="1894255"/>
            <a:ext cx="1188744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15</a:t>
            </a:r>
            <a:r>
              <a:rPr lang="en" sz="3600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%</a:t>
            </a:r>
            <a:endParaRPr sz="3600" dirty="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260" name="Google Shape;1260;p47"/>
          <p:cNvSpPr txBox="1"/>
          <p:nvPr/>
        </p:nvSpPr>
        <p:spPr>
          <a:xfrm>
            <a:off x="2575693" y="1894255"/>
            <a:ext cx="1172391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96</a:t>
            </a:r>
            <a:r>
              <a:rPr lang="en" sz="3600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%</a:t>
            </a:r>
            <a:endParaRPr sz="3600" dirty="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247" name="Google Shape;1247;p47"/>
          <p:cNvSpPr/>
          <p:nvPr/>
        </p:nvSpPr>
        <p:spPr>
          <a:xfrm flipH="1">
            <a:off x="2341620" y="1292513"/>
            <a:ext cx="1640538" cy="1640538"/>
          </a:xfrm>
          <a:prstGeom prst="blockArc">
            <a:avLst>
              <a:gd name="adj1" fmla="val 17486908"/>
              <a:gd name="adj2" fmla="val 16256715"/>
              <a:gd name="adj3" fmla="val 1271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18D6E4-16A3-49BC-8DC4-1480B537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40" y="2191534"/>
            <a:ext cx="4416732" cy="1657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400" b="0" dirty="0">
                <a:solidFill>
                  <a:schemeClr val="bg1">
                    <a:lumMod val="25000"/>
                  </a:schemeClr>
                </a:solidFill>
              </a:rPr>
              <a:t>Труд медицинской сестры направлен на благо пациентов,</a:t>
            </a:r>
            <a:r>
              <a:rPr lang="ru-RU" sz="2400" dirty="0">
                <a:solidFill>
                  <a:schemeClr val="bg1">
                    <a:lumMod val="25000"/>
                  </a:schemeClr>
                </a:solidFill>
              </a:rPr>
              <a:t> и  его  целью является  качественная медицинская помощь. </a:t>
            </a:r>
            <a:r>
              <a:rPr lang="ru-RU" sz="3200" dirty="0">
                <a:solidFill>
                  <a:srgbClr val="FF9900"/>
                </a:solidFill>
              </a:rPr>
              <a:t/>
            </a:r>
            <a:br>
              <a:rPr lang="ru-RU" sz="3200" dirty="0">
                <a:solidFill>
                  <a:srgbClr val="FF9900"/>
                </a:solidFill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9025A1-2B4E-49D3-A32D-D6A9E03F99D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l="21091" r="23233" b="20761"/>
          <a:stretch/>
        </p:blipFill>
        <p:spPr>
          <a:xfrm>
            <a:off x="4920277" y="507782"/>
            <a:ext cx="3867287" cy="41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15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5"/>
          <p:cNvSpPr txBox="1">
            <a:spLocks noGrp="1"/>
          </p:cNvSpPr>
          <p:nvPr>
            <p:ph type="title"/>
          </p:nvPr>
        </p:nvSpPr>
        <p:spPr>
          <a:xfrm>
            <a:off x="1925199" y="2388372"/>
            <a:ext cx="5228400" cy="10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>
                <a:latin typeface="Noto Serif SC" panose="02020200000000000000" pitchFamily="18" charset="-128"/>
                <a:ea typeface="Noto Serif SC" panose="02020200000000000000" pitchFamily="18" charset="-128"/>
              </a:rPr>
              <a:t>Спасибо за внимание!</a:t>
            </a:r>
            <a:endParaRPr i="1" dirty="0">
              <a:latin typeface="Noto Serif SC" panose="02020200000000000000" pitchFamily="18" charset="-128"/>
              <a:ea typeface="Noto Serif SC" panose="02020200000000000000" pitchFamily="18" charset="-128"/>
            </a:endParaRPr>
          </a:p>
        </p:txBody>
      </p:sp>
      <p:sp>
        <p:nvSpPr>
          <p:cNvPr id="1103" name="Google Shape;1103;p45"/>
          <p:cNvSpPr/>
          <p:nvPr/>
        </p:nvSpPr>
        <p:spPr>
          <a:xfrm>
            <a:off x="4603550" y="3518100"/>
            <a:ext cx="10774126" cy="10774126"/>
          </a:xfrm>
          <a:custGeom>
            <a:avLst/>
            <a:gdLst/>
            <a:ahLst/>
            <a:cxnLst/>
            <a:rect l="l" t="t" r="r" b="b"/>
            <a:pathLst>
              <a:path w="459500" h="459500" extrusionOk="0">
                <a:moveTo>
                  <a:pt x="459501" y="229750"/>
                </a:moveTo>
                <a:cubicBezTo>
                  <a:pt x="459501" y="356638"/>
                  <a:pt x="356638" y="459501"/>
                  <a:pt x="229750" y="459501"/>
                </a:cubicBezTo>
                <a:cubicBezTo>
                  <a:pt x="102863" y="459501"/>
                  <a:pt x="0" y="356638"/>
                  <a:pt x="0" y="229750"/>
                </a:cubicBezTo>
                <a:cubicBezTo>
                  <a:pt x="0" y="102863"/>
                  <a:pt x="102863" y="0"/>
                  <a:pt x="229750" y="0"/>
                </a:cubicBezTo>
                <a:cubicBezTo>
                  <a:pt x="356638" y="0"/>
                  <a:pt x="459501" y="102863"/>
                  <a:pt x="459501" y="22975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4" name="Google Shape;1104;p45"/>
          <p:cNvGrpSpPr/>
          <p:nvPr/>
        </p:nvGrpSpPr>
        <p:grpSpPr>
          <a:xfrm>
            <a:off x="8683617" y="3190207"/>
            <a:ext cx="279543" cy="918677"/>
            <a:chOff x="110510" y="3460575"/>
            <a:chExt cx="347864" cy="1143344"/>
          </a:xfrm>
        </p:grpSpPr>
        <p:sp>
          <p:nvSpPr>
            <p:cNvPr id="1105" name="Google Shape;1105;p45"/>
            <p:cNvSpPr/>
            <p:nvPr/>
          </p:nvSpPr>
          <p:spPr>
            <a:xfrm flipH="1">
              <a:off x="359060" y="3725725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7811"/>
                  </a:moveTo>
                  <a:cubicBezTo>
                    <a:pt x="96911" y="73631"/>
                    <a:pt x="75956" y="94567"/>
                    <a:pt x="50175" y="94567"/>
                  </a:cubicBezTo>
                  <a:cubicBezTo>
                    <a:pt x="24330" y="94567"/>
                    <a:pt x="3439" y="73631"/>
                    <a:pt x="3439" y="47811"/>
                  </a:cubicBezTo>
                  <a:cubicBezTo>
                    <a:pt x="3439" y="21992"/>
                    <a:pt x="24330" y="1063"/>
                    <a:pt x="50175" y="1063"/>
                  </a:cubicBezTo>
                  <a:cubicBezTo>
                    <a:pt x="75956" y="1063"/>
                    <a:pt x="96911" y="21992"/>
                    <a:pt x="96911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45"/>
            <p:cNvSpPr/>
            <p:nvPr/>
          </p:nvSpPr>
          <p:spPr>
            <a:xfrm flipH="1">
              <a:off x="359060" y="3990866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7936"/>
                  </a:moveTo>
                  <a:cubicBezTo>
                    <a:pt x="96911" y="73755"/>
                    <a:pt x="75956" y="94691"/>
                    <a:pt x="50175" y="94691"/>
                  </a:cubicBezTo>
                  <a:cubicBezTo>
                    <a:pt x="24330" y="94691"/>
                    <a:pt x="3439" y="73755"/>
                    <a:pt x="3439" y="47936"/>
                  </a:cubicBezTo>
                  <a:cubicBezTo>
                    <a:pt x="3439" y="22117"/>
                    <a:pt x="24330" y="1187"/>
                    <a:pt x="50175" y="1187"/>
                  </a:cubicBezTo>
                  <a:cubicBezTo>
                    <a:pt x="75956" y="1187"/>
                    <a:pt x="96911" y="22117"/>
                    <a:pt x="96911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45"/>
            <p:cNvSpPr/>
            <p:nvPr/>
          </p:nvSpPr>
          <p:spPr>
            <a:xfrm flipH="1">
              <a:off x="110510" y="3460575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7811"/>
                  </a:moveTo>
                  <a:cubicBezTo>
                    <a:pt x="97028" y="73631"/>
                    <a:pt x="76137" y="94567"/>
                    <a:pt x="50292" y="94567"/>
                  </a:cubicBezTo>
                  <a:cubicBezTo>
                    <a:pt x="24447" y="94567"/>
                    <a:pt x="3556" y="73631"/>
                    <a:pt x="3556" y="47811"/>
                  </a:cubicBezTo>
                  <a:cubicBezTo>
                    <a:pt x="3556" y="21992"/>
                    <a:pt x="24447" y="1063"/>
                    <a:pt x="50292" y="1063"/>
                  </a:cubicBezTo>
                  <a:cubicBezTo>
                    <a:pt x="76137" y="1063"/>
                    <a:pt x="97028" y="21992"/>
                    <a:pt x="97028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45"/>
            <p:cNvSpPr/>
            <p:nvPr/>
          </p:nvSpPr>
          <p:spPr>
            <a:xfrm flipH="1">
              <a:off x="110510" y="3725716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7936"/>
                  </a:moveTo>
                  <a:cubicBezTo>
                    <a:pt x="97028" y="73755"/>
                    <a:pt x="76137" y="94691"/>
                    <a:pt x="50292" y="94691"/>
                  </a:cubicBezTo>
                  <a:cubicBezTo>
                    <a:pt x="24447" y="94691"/>
                    <a:pt x="3556" y="73755"/>
                    <a:pt x="3556" y="47936"/>
                  </a:cubicBezTo>
                  <a:cubicBezTo>
                    <a:pt x="3556" y="22117"/>
                    <a:pt x="24447" y="1187"/>
                    <a:pt x="50292" y="1187"/>
                  </a:cubicBezTo>
                  <a:cubicBezTo>
                    <a:pt x="76137" y="1187"/>
                    <a:pt x="97028" y="22117"/>
                    <a:pt x="97028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45"/>
            <p:cNvSpPr/>
            <p:nvPr/>
          </p:nvSpPr>
          <p:spPr>
            <a:xfrm flipH="1">
              <a:off x="359060" y="4239431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8059"/>
                  </a:moveTo>
                  <a:cubicBezTo>
                    <a:pt x="96911" y="73878"/>
                    <a:pt x="75956" y="94807"/>
                    <a:pt x="50175" y="94807"/>
                  </a:cubicBezTo>
                  <a:cubicBezTo>
                    <a:pt x="24330" y="94807"/>
                    <a:pt x="3439" y="73878"/>
                    <a:pt x="3439" y="48059"/>
                  </a:cubicBezTo>
                  <a:cubicBezTo>
                    <a:pt x="3439" y="22240"/>
                    <a:pt x="24330" y="1304"/>
                    <a:pt x="50175" y="1304"/>
                  </a:cubicBezTo>
                  <a:cubicBezTo>
                    <a:pt x="75956" y="1304"/>
                    <a:pt x="96911" y="22240"/>
                    <a:pt x="96911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45"/>
            <p:cNvSpPr/>
            <p:nvPr/>
          </p:nvSpPr>
          <p:spPr>
            <a:xfrm flipH="1">
              <a:off x="359060" y="4504572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8183"/>
                  </a:moveTo>
                  <a:cubicBezTo>
                    <a:pt x="96911" y="74002"/>
                    <a:pt x="75956" y="94932"/>
                    <a:pt x="50175" y="94932"/>
                  </a:cubicBezTo>
                  <a:cubicBezTo>
                    <a:pt x="24330" y="94932"/>
                    <a:pt x="3439" y="74002"/>
                    <a:pt x="3439" y="48183"/>
                  </a:cubicBezTo>
                  <a:cubicBezTo>
                    <a:pt x="3439" y="22364"/>
                    <a:pt x="24330" y="1428"/>
                    <a:pt x="50175" y="1428"/>
                  </a:cubicBezTo>
                  <a:cubicBezTo>
                    <a:pt x="75956" y="1428"/>
                    <a:pt x="96911" y="22364"/>
                    <a:pt x="96911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45"/>
            <p:cNvSpPr/>
            <p:nvPr/>
          </p:nvSpPr>
          <p:spPr>
            <a:xfrm flipH="1">
              <a:off x="110510" y="3974281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8059"/>
                  </a:moveTo>
                  <a:cubicBezTo>
                    <a:pt x="97028" y="73878"/>
                    <a:pt x="76137" y="94807"/>
                    <a:pt x="50292" y="94807"/>
                  </a:cubicBezTo>
                  <a:cubicBezTo>
                    <a:pt x="24447" y="94807"/>
                    <a:pt x="3556" y="73878"/>
                    <a:pt x="3556" y="48059"/>
                  </a:cubicBezTo>
                  <a:cubicBezTo>
                    <a:pt x="3556" y="22240"/>
                    <a:pt x="24447" y="1304"/>
                    <a:pt x="50292" y="1304"/>
                  </a:cubicBezTo>
                  <a:cubicBezTo>
                    <a:pt x="76137" y="1304"/>
                    <a:pt x="97028" y="22240"/>
                    <a:pt x="97028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45"/>
            <p:cNvSpPr/>
            <p:nvPr/>
          </p:nvSpPr>
          <p:spPr>
            <a:xfrm flipH="1">
              <a:off x="110510" y="4239422"/>
              <a:ext cx="99313" cy="9934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8183"/>
                  </a:moveTo>
                  <a:cubicBezTo>
                    <a:pt x="97028" y="74002"/>
                    <a:pt x="76137" y="94932"/>
                    <a:pt x="50292" y="94932"/>
                  </a:cubicBezTo>
                  <a:cubicBezTo>
                    <a:pt x="24447" y="94932"/>
                    <a:pt x="3556" y="74002"/>
                    <a:pt x="3556" y="48183"/>
                  </a:cubicBezTo>
                  <a:cubicBezTo>
                    <a:pt x="3556" y="22364"/>
                    <a:pt x="24447" y="1428"/>
                    <a:pt x="50292" y="1428"/>
                  </a:cubicBezTo>
                  <a:cubicBezTo>
                    <a:pt x="76137" y="1428"/>
                    <a:pt x="97028" y="22364"/>
                    <a:pt x="97028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3" name="Google Shape;1113;p45"/>
          <p:cNvGrpSpPr/>
          <p:nvPr/>
        </p:nvGrpSpPr>
        <p:grpSpPr>
          <a:xfrm rot="-733190">
            <a:off x="356265" y="3092299"/>
            <a:ext cx="1676490" cy="1568325"/>
            <a:chOff x="2547418" y="3370852"/>
            <a:chExt cx="988719" cy="924982"/>
          </a:xfrm>
        </p:grpSpPr>
        <p:sp>
          <p:nvSpPr>
            <p:cNvPr id="1114" name="Google Shape;1114;p45"/>
            <p:cNvSpPr/>
            <p:nvPr/>
          </p:nvSpPr>
          <p:spPr>
            <a:xfrm>
              <a:off x="2984594" y="3492472"/>
              <a:ext cx="272803" cy="152050"/>
            </a:xfrm>
            <a:custGeom>
              <a:avLst/>
              <a:gdLst/>
              <a:ahLst/>
              <a:cxnLst/>
              <a:rect l="l" t="t" r="r" b="b"/>
              <a:pathLst>
                <a:path w="363737" h="202734" extrusionOk="0">
                  <a:moveTo>
                    <a:pt x="201587" y="201587"/>
                  </a:moveTo>
                  <a:cubicBezTo>
                    <a:pt x="301714" y="190376"/>
                    <a:pt x="373799" y="100127"/>
                    <a:pt x="362588" y="0"/>
                  </a:cubicBezTo>
                  <a:lnTo>
                    <a:pt x="0" y="40595"/>
                  </a:lnTo>
                  <a:cubicBezTo>
                    <a:pt x="11201" y="140713"/>
                    <a:pt x="101460" y="212788"/>
                    <a:pt x="201587" y="2015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45"/>
            <p:cNvSpPr/>
            <p:nvPr/>
          </p:nvSpPr>
          <p:spPr>
            <a:xfrm>
              <a:off x="2983727" y="3370852"/>
              <a:ext cx="272801" cy="152059"/>
            </a:xfrm>
            <a:custGeom>
              <a:avLst/>
              <a:gdLst/>
              <a:ahLst/>
              <a:cxnLst/>
              <a:rect l="l" t="t" r="r" b="b"/>
              <a:pathLst>
                <a:path w="363735" h="202745" extrusionOk="0">
                  <a:moveTo>
                    <a:pt x="1147" y="202746"/>
                  </a:moveTo>
                  <a:lnTo>
                    <a:pt x="363736" y="162150"/>
                  </a:lnTo>
                  <a:cubicBezTo>
                    <a:pt x="352525" y="62024"/>
                    <a:pt x="262275" y="-10062"/>
                    <a:pt x="162148" y="1149"/>
                  </a:cubicBezTo>
                  <a:cubicBezTo>
                    <a:pt x="62022" y="12360"/>
                    <a:pt x="-10054" y="102619"/>
                    <a:pt x="1147" y="2027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45"/>
            <p:cNvSpPr/>
            <p:nvPr/>
          </p:nvSpPr>
          <p:spPr>
            <a:xfrm>
              <a:off x="3363260" y="3742754"/>
              <a:ext cx="161272" cy="129668"/>
            </a:xfrm>
            <a:custGeom>
              <a:avLst/>
              <a:gdLst/>
              <a:ahLst/>
              <a:cxnLst/>
              <a:rect l="l" t="t" r="r" b="b"/>
              <a:pathLst>
                <a:path w="215030" h="172891" extrusionOk="0">
                  <a:moveTo>
                    <a:pt x="57611" y="157419"/>
                  </a:moveTo>
                  <a:cubicBezTo>
                    <a:pt x="112713" y="189252"/>
                    <a:pt x="183198" y="170393"/>
                    <a:pt x="215030" y="115290"/>
                  </a:cubicBezTo>
                  <a:lnTo>
                    <a:pt x="15472" y="0"/>
                  </a:lnTo>
                  <a:cubicBezTo>
                    <a:pt x="-16360" y="55102"/>
                    <a:pt x="2499" y="125587"/>
                    <a:pt x="57611" y="1574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45"/>
            <p:cNvSpPr/>
            <p:nvPr/>
          </p:nvSpPr>
          <p:spPr>
            <a:xfrm>
              <a:off x="3374864" y="3699549"/>
              <a:ext cx="161272" cy="129672"/>
            </a:xfrm>
            <a:custGeom>
              <a:avLst/>
              <a:gdLst/>
              <a:ahLst/>
              <a:cxnLst/>
              <a:rect l="l" t="t" r="r" b="b"/>
              <a:pathLst>
                <a:path w="215030" h="172896" extrusionOk="0">
                  <a:moveTo>
                    <a:pt x="0" y="57606"/>
                  </a:moveTo>
                  <a:lnTo>
                    <a:pt x="199558" y="172896"/>
                  </a:lnTo>
                  <a:cubicBezTo>
                    <a:pt x="231391" y="117794"/>
                    <a:pt x="212531" y="47309"/>
                    <a:pt x="157429" y="15477"/>
                  </a:cubicBezTo>
                  <a:cubicBezTo>
                    <a:pt x="102318" y="-16365"/>
                    <a:pt x="31842" y="2504"/>
                    <a:pt x="0" y="576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45"/>
            <p:cNvSpPr/>
            <p:nvPr/>
          </p:nvSpPr>
          <p:spPr>
            <a:xfrm>
              <a:off x="2677694" y="3918457"/>
              <a:ext cx="568358" cy="377377"/>
            </a:xfrm>
            <a:custGeom>
              <a:avLst/>
              <a:gdLst/>
              <a:ahLst/>
              <a:cxnLst/>
              <a:rect l="l" t="t" r="r" b="b"/>
              <a:pathLst>
                <a:path w="757811" h="503169" extrusionOk="0">
                  <a:moveTo>
                    <a:pt x="685387" y="264296"/>
                  </a:moveTo>
                  <a:lnTo>
                    <a:pt x="188248" y="491886"/>
                  </a:lnTo>
                  <a:cubicBezTo>
                    <a:pt x="125974" y="520395"/>
                    <a:pt x="52374" y="493020"/>
                    <a:pt x="23866" y="430745"/>
                  </a:cubicBezTo>
                  <a:lnTo>
                    <a:pt x="11283" y="403256"/>
                  </a:lnTo>
                  <a:cubicBezTo>
                    <a:pt x="-17225" y="340982"/>
                    <a:pt x="10150" y="267382"/>
                    <a:pt x="72424" y="238874"/>
                  </a:cubicBezTo>
                  <a:lnTo>
                    <a:pt x="569563" y="11283"/>
                  </a:lnTo>
                  <a:cubicBezTo>
                    <a:pt x="631837" y="-17225"/>
                    <a:pt x="705437" y="10150"/>
                    <a:pt x="733945" y="72424"/>
                  </a:cubicBezTo>
                  <a:lnTo>
                    <a:pt x="746528" y="99914"/>
                  </a:lnTo>
                  <a:cubicBezTo>
                    <a:pt x="775036" y="162188"/>
                    <a:pt x="747661" y="235788"/>
                    <a:pt x="685387" y="264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9" name="Google Shape;1119;p45"/>
            <p:cNvGrpSpPr/>
            <p:nvPr/>
          </p:nvGrpSpPr>
          <p:grpSpPr>
            <a:xfrm>
              <a:off x="2709967" y="4144053"/>
              <a:ext cx="66665" cy="126316"/>
              <a:chOff x="3613289" y="5525404"/>
              <a:chExt cx="88887" cy="168421"/>
            </a:xfrm>
          </p:grpSpPr>
          <p:sp>
            <p:nvSpPr>
              <p:cNvPr id="1120" name="Google Shape;1120;p45"/>
              <p:cNvSpPr/>
              <p:nvPr/>
            </p:nvSpPr>
            <p:spPr>
              <a:xfrm>
                <a:off x="3613289" y="5525404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45"/>
              <p:cNvSpPr/>
              <p:nvPr/>
            </p:nvSpPr>
            <p:spPr>
              <a:xfrm>
                <a:off x="3646865" y="5598747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45"/>
              <p:cNvSpPr/>
              <p:nvPr/>
            </p:nvSpPr>
            <p:spPr>
              <a:xfrm>
                <a:off x="3680440" y="5672089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3" name="Google Shape;1123;p45"/>
            <p:cNvGrpSpPr/>
            <p:nvPr/>
          </p:nvGrpSpPr>
          <p:grpSpPr>
            <a:xfrm>
              <a:off x="2782826" y="4110699"/>
              <a:ext cx="66665" cy="126316"/>
              <a:chOff x="3710435" y="5480932"/>
              <a:chExt cx="88887" cy="168421"/>
            </a:xfrm>
          </p:grpSpPr>
          <p:sp>
            <p:nvSpPr>
              <p:cNvPr id="1124" name="Google Shape;1124;p45"/>
              <p:cNvSpPr/>
              <p:nvPr/>
            </p:nvSpPr>
            <p:spPr>
              <a:xfrm>
                <a:off x="3710435" y="5480932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rgbClr val="EDB65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45"/>
              <p:cNvSpPr/>
              <p:nvPr/>
            </p:nvSpPr>
            <p:spPr>
              <a:xfrm>
                <a:off x="3744010" y="5554275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rgbClr val="EDB65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45"/>
              <p:cNvSpPr/>
              <p:nvPr/>
            </p:nvSpPr>
            <p:spPr>
              <a:xfrm>
                <a:off x="3777586" y="5627617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rgbClr val="EDB65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7" name="Google Shape;1127;p45"/>
            <p:cNvGrpSpPr/>
            <p:nvPr/>
          </p:nvGrpSpPr>
          <p:grpSpPr>
            <a:xfrm>
              <a:off x="2855685" y="4077345"/>
              <a:ext cx="66665" cy="126316"/>
              <a:chOff x="3807580" y="5436460"/>
              <a:chExt cx="88887" cy="168421"/>
            </a:xfrm>
          </p:grpSpPr>
          <p:sp>
            <p:nvSpPr>
              <p:cNvPr id="1128" name="Google Shape;1128;p45"/>
              <p:cNvSpPr/>
              <p:nvPr/>
            </p:nvSpPr>
            <p:spPr>
              <a:xfrm>
                <a:off x="3807580" y="5436460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45"/>
              <p:cNvSpPr/>
              <p:nvPr/>
            </p:nvSpPr>
            <p:spPr>
              <a:xfrm>
                <a:off x="3841156" y="5509802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45"/>
              <p:cNvSpPr/>
              <p:nvPr/>
            </p:nvSpPr>
            <p:spPr>
              <a:xfrm>
                <a:off x="3874731" y="5583145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1" name="Google Shape;1131;p45"/>
            <p:cNvGrpSpPr/>
            <p:nvPr/>
          </p:nvGrpSpPr>
          <p:grpSpPr>
            <a:xfrm>
              <a:off x="2928537" y="4043991"/>
              <a:ext cx="66665" cy="126316"/>
              <a:chOff x="3904716" y="5391988"/>
              <a:chExt cx="88887" cy="168421"/>
            </a:xfrm>
          </p:grpSpPr>
          <p:sp>
            <p:nvSpPr>
              <p:cNvPr id="1132" name="Google Shape;1132;p45"/>
              <p:cNvSpPr/>
              <p:nvPr/>
            </p:nvSpPr>
            <p:spPr>
              <a:xfrm>
                <a:off x="3904716" y="5391988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45"/>
              <p:cNvSpPr/>
              <p:nvPr/>
            </p:nvSpPr>
            <p:spPr>
              <a:xfrm>
                <a:off x="3938292" y="5465330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p45"/>
              <p:cNvSpPr/>
              <p:nvPr/>
            </p:nvSpPr>
            <p:spPr>
              <a:xfrm>
                <a:off x="3971867" y="5538673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5" name="Google Shape;1135;p45"/>
            <p:cNvGrpSpPr/>
            <p:nvPr/>
          </p:nvGrpSpPr>
          <p:grpSpPr>
            <a:xfrm>
              <a:off x="3001397" y="4010636"/>
              <a:ext cx="66665" cy="126316"/>
              <a:chOff x="4001862" y="5347515"/>
              <a:chExt cx="88887" cy="168421"/>
            </a:xfrm>
          </p:grpSpPr>
          <p:sp>
            <p:nvSpPr>
              <p:cNvPr id="1136" name="Google Shape;1136;p45"/>
              <p:cNvSpPr/>
              <p:nvPr/>
            </p:nvSpPr>
            <p:spPr>
              <a:xfrm>
                <a:off x="4001862" y="5347515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45"/>
              <p:cNvSpPr/>
              <p:nvPr/>
            </p:nvSpPr>
            <p:spPr>
              <a:xfrm>
                <a:off x="4035437" y="5420858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45"/>
              <p:cNvSpPr/>
              <p:nvPr/>
            </p:nvSpPr>
            <p:spPr>
              <a:xfrm>
                <a:off x="4069013" y="5494200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9" name="Google Shape;1139;p45"/>
            <p:cNvGrpSpPr/>
            <p:nvPr/>
          </p:nvGrpSpPr>
          <p:grpSpPr>
            <a:xfrm>
              <a:off x="3074249" y="3977282"/>
              <a:ext cx="66665" cy="126316"/>
              <a:chOff x="4098998" y="5303043"/>
              <a:chExt cx="88887" cy="168421"/>
            </a:xfrm>
          </p:grpSpPr>
          <p:sp>
            <p:nvSpPr>
              <p:cNvPr id="1140" name="Google Shape;1140;p45"/>
              <p:cNvSpPr/>
              <p:nvPr/>
            </p:nvSpPr>
            <p:spPr>
              <a:xfrm>
                <a:off x="4098998" y="5303043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45"/>
              <p:cNvSpPr/>
              <p:nvPr/>
            </p:nvSpPr>
            <p:spPr>
              <a:xfrm>
                <a:off x="4132573" y="5376386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45"/>
              <p:cNvSpPr/>
              <p:nvPr/>
            </p:nvSpPr>
            <p:spPr>
              <a:xfrm>
                <a:off x="4166149" y="5449728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3" name="Google Shape;1143;p45"/>
            <p:cNvGrpSpPr/>
            <p:nvPr/>
          </p:nvGrpSpPr>
          <p:grpSpPr>
            <a:xfrm>
              <a:off x="3147107" y="3943928"/>
              <a:ext cx="66665" cy="126316"/>
              <a:chOff x="4196143" y="5258571"/>
              <a:chExt cx="88887" cy="168421"/>
            </a:xfrm>
          </p:grpSpPr>
          <p:sp>
            <p:nvSpPr>
              <p:cNvPr id="1144" name="Google Shape;1144;p45"/>
              <p:cNvSpPr/>
              <p:nvPr/>
            </p:nvSpPr>
            <p:spPr>
              <a:xfrm>
                <a:off x="4196143" y="5258571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45"/>
              <p:cNvSpPr/>
              <p:nvPr/>
            </p:nvSpPr>
            <p:spPr>
              <a:xfrm>
                <a:off x="4229719" y="5331914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45"/>
              <p:cNvSpPr/>
              <p:nvPr/>
            </p:nvSpPr>
            <p:spPr>
              <a:xfrm>
                <a:off x="4263294" y="5405256"/>
                <a:ext cx="21736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21736" h="21736" extrusionOk="0">
                    <a:moveTo>
                      <a:pt x="21736" y="10868"/>
                    </a:moveTo>
                    <a:cubicBezTo>
                      <a:pt x="21736" y="16870"/>
                      <a:pt x="16870" y="21736"/>
                      <a:pt x="10868" y="21736"/>
                    </a:cubicBezTo>
                    <a:cubicBezTo>
                      <a:pt x="4866" y="21736"/>
                      <a:pt x="0" y="16870"/>
                      <a:pt x="0" y="10868"/>
                    </a:cubicBezTo>
                    <a:cubicBezTo>
                      <a:pt x="0" y="4866"/>
                      <a:pt x="4866" y="0"/>
                      <a:pt x="10868" y="0"/>
                    </a:cubicBezTo>
                    <a:cubicBezTo>
                      <a:pt x="16870" y="0"/>
                      <a:pt x="21736" y="4866"/>
                      <a:pt x="21736" y="108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7" name="Google Shape;1147;p45"/>
            <p:cNvSpPr/>
            <p:nvPr/>
          </p:nvSpPr>
          <p:spPr>
            <a:xfrm>
              <a:off x="2547418" y="3705461"/>
              <a:ext cx="440496" cy="532361"/>
            </a:xfrm>
            <a:custGeom>
              <a:avLst/>
              <a:gdLst/>
              <a:ahLst/>
              <a:cxnLst/>
              <a:rect l="l" t="t" r="r" b="b"/>
              <a:pathLst>
                <a:path w="587328" h="709815" extrusionOk="0">
                  <a:moveTo>
                    <a:pt x="526952" y="87576"/>
                  </a:moveTo>
                  <a:lnTo>
                    <a:pt x="298771" y="5423"/>
                  </a:lnTo>
                  <a:cubicBezTo>
                    <a:pt x="251346" y="-11655"/>
                    <a:pt x="199053" y="12947"/>
                    <a:pt x="181985" y="60372"/>
                  </a:cubicBezTo>
                  <a:lnTo>
                    <a:pt x="118339" y="237147"/>
                  </a:lnTo>
                  <a:lnTo>
                    <a:pt x="0" y="565826"/>
                  </a:lnTo>
                  <a:lnTo>
                    <a:pt x="399926" y="709816"/>
                  </a:lnTo>
                  <a:lnTo>
                    <a:pt x="518265" y="381136"/>
                  </a:lnTo>
                  <a:lnTo>
                    <a:pt x="581911" y="204362"/>
                  </a:lnTo>
                  <a:cubicBezTo>
                    <a:pt x="598980" y="156937"/>
                    <a:pt x="574377" y="104654"/>
                    <a:pt x="526952" y="875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45"/>
            <p:cNvSpPr/>
            <p:nvPr/>
          </p:nvSpPr>
          <p:spPr>
            <a:xfrm>
              <a:off x="2741642" y="3594971"/>
              <a:ext cx="263354" cy="182465"/>
            </a:xfrm>
            <a:custGeom>
              <a:avLst/>
              <a:gdLst/>
              <a:ahLst/>
              <a:cxnLst/>
              <a:rect l="l" t="t" r="r" b="b"/>
              <a:pathLst>
                <a:path w="351139" h="243287" extrusionOk="0">
                  <a:moveTo>
                    <a:pt x="351139" y="109023"/>
                  </a:moveTo>
                  <a:lnTo>
                    <a:pt x="302800" y="243287"/>
                  </a:lnTo>
                  <a:lnTo>
                    <a:pt x="0" y="134264"/>
                  </a:lnTo>
                  <a:lnTo>
                    <a:pt x="48339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49" name="Google Shape;1149;p45"/>
            <p:cNvGrpSpPr/>
            <p:nvPr/>
          </p:nvGrpSpPr>
          <p:grpSpPr>
            <a:xfrm>
              <a:off x="2777989" y="3620824"/>
              <a:ext cx="190659" cy="130759"/>
              <a:chOff x="3703986" y="4827765"/>
              <a:chExt cx="254212" cy="174345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3703986" y="4827765"/>
                <a:ext cx="34251" cy="95154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95154" extrusionOk="0">
                    <a:moveTo>
                      <a:pt x="34252" y="0"/>
                    </a:moveTo>
                    <a:lnTo>
                      <a:pt x="0" y="95155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3735409" y="4839081"/>
                <a:ext cx="34251" cy="95154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95154" extrusionOk="0">
                    <a:moveTo>
                      <a:pt x="34252" y="0"/>
                    </a:moveTo>
                    <a:lnTo>
                      <a:pt x="0" y="95155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3766832" y="4850396"/>
                <a:ext cx="34251" cy="95145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95145" extrusionOk="0">
                    <a:moveTo>
                      <a:pt x="34252" y="0"/>
                    </a:moveTo>
                    <a:lnTo>
                      <a:pt x="0" y="95145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3798255" y="4861702"/>
                <a:ext cx="34251" cy="95154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95154" extrusionOk="0">
                    <a:moveTo>
                      <a:pt x="34252" y="0"/>
                    </a:moveTo>
                    <a:lnTo>
                      <a:pt x="0" y="95155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3829678" y="4873018"/>
                <a:ext cx="34251" cy="95154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95154" extrusionOk="0">
                    <a:moveTo>
                      <a:pt x="34252" y="0"/>
                    </a:moveTo>
                    <a:lnTo>
                      <a:pt x="0" y="95155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45"/>
              <p:cNvSpPr/>
              <p:nvPr/>
            </p:nvSpPr>
            <p:spPr>
              <a:xfrm>
                <a:off x="3861101" y="4884334"/>
                <a:ext cx="34251" cy="95154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95154" extrusionOk="0">
                    <a:moveTo>
                      <a:pt x="34252" y="0"/>
                    </a:moveTo>
                    <a:lnTo>
                      <a:pt x="0" y="95155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45"/>
              <p:cNvSpPr/>
              <p:nvPr/>
            </p:nvSpPr>
            <p:spPr>
              <a:xfrm>
                <a:off x="3892524" y="4895649"/>
                <a:ext cx="34251" cy="95154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95154" extrusionOk="0">
                    <a:moveTo>
                      <a:pt x="34252" y="0"/>
                    </a:moveTo>
                    <a:lnTo>
                      <a:pt x="0" y="95155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3923947" y="4906965"/>
                <a:ext cx="34251" cy="95145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95145" extrusionOk="0">
                    <a:moveTo>
                      <a:pt x="34252" y="0"/>
                    </a:moveTo>
                    <a:lnTo>
                      <a:pt x="0" y="95145"/>
                    </a:ln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8" name="Google Shape;1158;p45"/>
            <p:cNvSpPr/>
            <p:nvPr/>
          </p:nvSpPr>
          <p:spPr>
            <a:xfrm>
              <a:off x="2667655" y="3844737"/>
              <a:ext cx="223256" cy="223256"/>
            </a:xfrm>
            <a:custGeom>
              <a:avLst/>
              <a:gdLst/>
              <a:ahLst/>
              <a:cxnLst/>
              <a:rect l="l" t="t" r="r" b="b"/>
              <a:pathLst>
                <a:path w="297675" h="297675" extrusionOk="0">
                  <a:moveTo>
                    <a:pt x="297675" y="148838"/>
                  </a:moveTo>
                  <a:cubicBezTo>
                    <a:pt x="297675" y="231038"/>
                    <a:pt x="231038" y="297675"/>
                    <a:pt x="148838" y="297675"/>
                  </a:cubicBezTo>
                  <a:cubicBezTo>
                    <a:pt x="66637" y="297675"/>
                    <a:pt x="0" y="231038"/>
                    <a:pt x="0" y="148838"/>
                  </a:cubicBezTo>
                  <a:cubicBezTo>
                    <a:pt x="0" y="66637"/>
                    <a:pt x="66637" y="0"/>
                    <a:pt x="148838" y="0"/>
                  </a:cubicBezTo>
                  <a:cubicBezTo>
                    <a:pt x="231038" y="0"/>
                    <a:pt x="297675" y="66637"/>
                    <a:pt x="297675" y="1488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45"/>
            <p:cNvSpPr/>
            <p:nvPr/>
          </p:nvSpPr>
          <p:spPr>
            <a:xfrm>
              <a:off x="2705159" y="3882249"/>
              <a:ext cx="148240" cy="148232"/>
            </a:xfrm>
            <a:custGeom>
              <a:avLst/>
              <a:gdLst/>
              <a:ahLst/>
              <a:cxnLst/>
              <a:rect l="l" t="t" r="r" b="b"/>
              <a:pathLst>
                <a:path w="197653" h="197643" extrusionOk="0">
                  <a:moveTo>
                    <a:pt x="197653" y="102013"/>
                  </a:moveTo>
                  <a:lnTo>
                    <a:pt x="137817" y="80477"/>
                  </a:lnTo>
                  <a:lnTo>
                    <a:pt x="159363" y="20641"/>
                  </a:lnTo>
                  <a:lnTo>
                    <a:pt x="102022" y="0"/>
                  </a:lnTo>
                  <a:lnTo>
                    <a:pt x="80477" y="59827"/>
                  </a:lnTo>
                  <a:lnTo>
                    <a:pt x="20650" y="38291"/>
                  </a:lnTo>
                  <a:lnTo>
                    <a:pt x="0" y="95621"/>
                  </a:lnTo>
                  <a:lnTo>
                    <a:pt x="59836" y="117167"/>
                  </a:lnTo>
                  <a:lnTo>
                    <a:pt x="38290" y="177003"/>
                  </a:lnTo>
                  <a:lnTo>
                    <a:pt x="95631" y="197644"/>
                  </a:lnTo>
                  <a:lnTo>
                    <a:pt x="117176" y="137808"/>
                  </a:lnTo>
                  <a:lnTo>
                    <a:pt x="177003" y="159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0" name="Google Shape;1160;p45"/>
          <p:cNvSpPr/>
          <p:nvPr/>
        </p:nvSpPr>
        <p:spPr>
          <a:xfrm flipH="1">
            <a:off x="209287" y="3190199"/>
            <a:ext cx="327000" cy="3279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45"/>
          <p:cNvSpPr/>
          <p:nvPr/>
        </p:nvSpPr>
        <p:spPr>
          <a:xfrm rot="10800000">
            <a:off x="-2099627" y="-4105156"/>
            <a:ext cx="5313540" cy="5305907"/>
          </a:xfrm>
          <a:custGeom>
            <a:avLst/>
            <a:gdLst/>
            <a:ahLst/>
            <a:cxnLst/>
            <a:rect l="l" t="t" r="r" b="b"/>
            <a:pathLst>
              <a:path w="82518" h="82518" extrusionOk="0">
                <a:moveTo>
                  <a:pt x="83711" y="41608"/>
                </a:moveTo>
                <a:cubicBezTo>
                  <a:pt x="83711" y="64398"/>
                  <a:pt x="65233" y="82871"/>
                  <a:pt x="42449" y="82871"/>
                </a:cubicBezTo>
                <a:cubicBezTo>
                  <a:pt x="19665" y="82871"/>
                  <a:pt x="1193" y="64398"/>
                  <a:pt x="1193" y="41608"/>
                </a:cubicBezTo>
                <a:cubicBezTo>
                  <a:pt x="1193" y="18824"/>
                  <a:pt x="19665" y="352"/>
                  <a:pt x="42449" y="352"/>
                </a:cubicBezTo>
                <a:cubicBezTo>
                  <a:pt x="65233" y="352"/>
                  <a:pt x="83711" y="18824"/>
                  <a:pt x="83711" y="4160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2" name="Google Shape;1162;p45"/>
          <p:cNvGrpSpPr/>
          <p:nvPr/>
        </p:nvGrpSpPr>
        <p:grpSpPr>
          <a:xfrm>
            <a:off x="-33703" y="617294"/>
            <a:ext cx="812959" cy="861672"/>
            <a:chOff x="5137170" y="1563182"/>
            <a:chExt cx="584358" cy="619462"/>
          </a:xfrm>
        </p:grpSpPr>
        <p:sp>
          <p:nvSpPr>
            <p:cNvPr id="1163" name="Google Shape;1163;p45"/>
            <p:cNvSpPr/>
            <p:nvPr/>
          </p:nvSpPr>
          <p:spPr>
            <a:xfrm>
              <a:off x="5137170" y="1563182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7811"/>
                  </a:moveTo>
                  <a:cubicBezTo>
                    <a:pt x="96911" y="73631"/>
                    <a:pt x="75956" y="94567"/>
                    <a:pt x="50175" y="94567"/>
                  </a:cubicBezTo>
                  <a:cubicBezTo>
                    <a:pt x="24330" y="94567"/>
                    <a:pt x="3439" y="73631"/>
                    <a:pt x="3439" y="47811"/>
                  </a:cubicBezTo>
                  <a:cubicBezTo>
                    <a:pt x="3439" y="21992"/>
                    <a:pt x="24330" y="1063"/>
                    <a:pt x="50175" y="1063"/>
                  </a:cubicBezTo>
                  <a:cubicBezTo>
                    <a:pt x="75956" y="1063"/>
                    <a:pt x="96911" y="21992"/>
                    <a:pt x="96911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45"/>
            <p:cNvSpPr/>
            <p:nvPr/>
          </p:nvSpPr>
          <p:spPr>
            <a:xfrm>
              <a:off x="5137170" y="1750191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7936"/>
                  </a:moveTo>
                  <a:cubicBezTo>
                    <a:pt x="96911" y="73755"/>
                    <a:pt x="75956" y="94691"/>
                    <a:pt x="50175" y="94691"/>
                  </a:cubicBezTo>
                  <a:cubicBezTo>
                    <a:pt x="24330" y="94691"/>
                    <a:pt x="3439" y="73755"/>
                    <a:pt x="3439" y="47936"/>
                  </a:cubicBezTo>
                  <a:cubicBezTo>
                    <a:pt x="3439" y="22117"/>
                    <a:pt x="24330" y="1187"/>
                    <a:pt x="50175" y="1187"/>
                  </a:cubicBezTo>
                  <a:cubicBezTo>
                    <a:pt x="75956" y="1187"/>
                    <a:pt x="96911" y="22117"/>
                    <a:pt x="96911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45"/>
            <p:cNvSpPr/>
            <p:nvPr/>
          </p:nvSpPr>
          <p:spPr>
            <a:xfrm>
              <a:off x="5312477" y="1563182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7811"/>
                  </a:moveTo>
                  <a:cubicBezTo>
                    <a:pt x="97028" y="73631"/>
                    <a:pt x="76137" y="94567"/>
                    <a:pt x="50292" y="94567"/>
                  </a:cubicBezTo>
                  <a:cubicBezTo>
                    <a:pt x="24447" y="94567"/>
                    <a:pt x="3556" y="73631"/>
                    <a:pt x="3556" y="47811"/>
                  </a:cubicBezTo>
                  <a:cubicBezTo>
                    <a:pt x="3556" y="21992"/>
                    <a:pt x="24447" y="1063"/>
                    <a:pt x="50292" y="1063"/>
                  </a:cubicBezTo>
                  <a:cubicBezTo>
                    <a:pt x="76137" y="1063"/>
                    <a:pt x="97028" y="21992"/>
                    <a:pt x="97028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45"/>
            <p:cNvSpPr/>
            <p:nvPr/>
          </p:nvSpPr>
          <p:spPr>
            <a:xfrm>
              <a:off x="5312477" y="1750191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7936"/>
                  </a:moveTo>
                  <a:cubicBezTo>
                    <a:pt x="97028" y="73755"/>
                    <a:pt x="76137" y="94691"/>
                    <a:pt x="50292" y="94691"/>
                  </a:cubicBezTo>
                  <a:cubicBezTo>
                    <a:pt x="24447" y="94691"/>
                    <a:pt x="3556" y="73755"/>
                    <a:pt x="3556" y="47936"/>
                  </a:cubicBezTo>
                  <a:cubicBezTo>
                    <a:pt x="3556" y="22117"/>
                    <a:pt x="24447" y="1187"/>
                    <a:pt x="50292" y="1187"/>
                  </a:cubicBezTo>
                  <a:cubicBezTo>
                    <a:pt x="76137" y="1187"/>
                    <a:pt x="97028" y="22117"/>
                    <a:pt x="97028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45"/>
            <p:cNvSpPr/>
            <p:nvPr/>
          </p:nvSpPr>
          <p:spPr>
            <a:xfrm>
              <a:off x="5476117" y="1563182"/>
              <a:ext cx="70104" cy="7012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7811"/>
                  </a:moveTo>
                  <a:cubicBezTo>
                    <a:pt x="97137" y="73631"/>
                    <a:pt x="76182" y="94567"/>
                    <a:pt x="50400" y="94567"/>
                  </a:cubicBezTo>
                  <a:cubicBezTo>
                    <a:pt x="24556" y="94567"/>
                    <a:pt x="3664" y="73631"/>
                    <a:pt x="3664" y="47811"/>
                  </a:cubicBezTo>
                  <a:cubicBezTo>
                    <a:pt x="3664" y="21992"/>
                    <a:pt x="24556" y="1063"/>
                    <a:pt x="50400" y="1063"/>
                  </a:cubicBezTo>
                  <a:cubicBezTo>
                    <a:pt x="76182" y="1063"/>
                    <a:pt x="97137" y="21992"/>
                    <a:pt x="97137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45"/>
            <p:cNvSpPr/>
            <p:nvPr/>
          </p:nvSpPr>
          <p:spPr>
            <a:xfrm>
              <a:off x="5476117" y="1750191"/>
              <a:ext cx="70104" cy="7012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7936"/>
                  </a:moveTo>
                  <a:cubicBezTo>
                    <a:pt x="97137" y="73755"/>
                    <a:pt x="76182" y="94691"/>
                    <a:pt x="50400" y="94691"/>
                  </a:cubicBezTo>
                  <a:cubicBezTo>
                    <a:pt x="24556" y="94691"/>
                    <a:pt x="3664" y="73755"/>
                    <a:pt x="3664" y="47936"/>
                  </a:cubicBezTo>
                  <a:cubicBezTo>
                    <a:pt x="3664" y="22117"/>
                    <a:pt x="24556" y="1187"/>
                    <a:pt x="50400" y="1187"/>
                  </a:cubicBezTo>
                  <a:cubicBezTo>
                    <a:pt x="76182" y="1187"/>
                    <a:pt x="97137" y="22117"/>
                    <a:pt x="97137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45"/>
            <p:cNvSpPr/>
            <p:nvPr/>
          </p:nvSpPr>
          <p:spPr>
            <a:xfrm>
              <a:off x="5651425" y="1563182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7811"/>
                  </a:moveTo>
                  <a:cubicBezTo>
                    <a:pt x="97253" y="73631"/>
                    <a:pt x="76361" y="94567"/>
                    <a:pt x="50517" y="94567"/>
                  </a:cubicBezTo>
                  <a:cubicBezTo>
                    <a:pt x="24736" y="94567"/>
                    <a:pt x="3781" y="73631"/>
                    <a:pt x="3781" y="47811"/>
                  </a:cubicBezTo>
                  <a:cubicBezTo>
                    <a:pt x="3781" y="21992"/>
                    <a:pt x="24736" y="1063"/>
                    <a:pt x="50517" y="1063"/>
                  </a:cubicBezTo>
                  <a:cubicBezTo>
                    <a:pt x="76361" y="1063"/>
                    <a:pt x="97253" y="21992"/>
                    <a:pt x="97253" y="478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5651425" y="1750191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7936"/>
                  </a:moveTo>
                  <a:cubicBezTo>
                    <a:pt x="97253" y="73755"/>
                    <a:pt x="76361" y="94691"/>
                    <a:pt x="50517" y="94691"/>
                  </a:cubicBezTo>
                  <a:cubicBezTo>
                    <a:pt x="24736" y="94691"/>
                    <a:pt x="3781" y="73755"/>
                    <a:pt x="3781" y="47936"/>
                  </a:cubicBezTo>
                  <a:cubicBezTo>
                    <a:pt x="3781" y="22117"/>
                    <a:pt x="24736" y="1187"/>
                    <a:pt x="50517" y="1187"/>
                  </a:cubicBezTo>
                  <a:cubicBezTo>
                    <a:pt x="76361" y="1187"/>
                    <a:pt x="97253" y="22117"/>
                    <a:pt x="97253" y="479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5137170" y="1925509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8059"/>
                  </a:moveTo>
                  <a:cubicBezTo>
                    <a:pt x="96911" y="73878"/>
                    <a:pt x="75956" y="94807"/>
                    <a:pt x="50175" y="94807"/>
                  </a:cubicBezTo>
                  <a:cubicBezTo>
                    <a:pt x="24330" y="94807"/>
                    <a:pt x="3439" y="73878"/>
                    <a:pt x="3439" y="48059"/>
                  </a:cubicBezTo>
                  <a:cubicBezTo>
                    <a:pt x="3439" y="22240"/>
                    <a:pt x="24330" y="1304"/>
                    <a:pt x="50175" y="1304"/>
                  </a:cubicBezTo>
                  <a:cubicBezTo>
                    <a:pt x="75956" y="1304"/>
                    <a:pt x="96911" y="22240"/>
                    <a:pt x="96911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5137170" y="2112518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6911" y="48183"/>
                  </a:moveTo>
                  <a:cubicBezTo>
                    <a:pt x="96911" y="74002"/>
                    <a:pt x="75956" y="94932"/>
                    <a:pt x="50175" y="94932"/>
                  </a:cubicBezTo>
                  <a:cubicBezTo>
                    <a:pt x="24330" y="94932"/>
                    <a:pt x="3439" y="74002"/>
                    <a:pt x="3439" y="48183"/>
                  </a:cubicBezTo>
                  <a:cubicBezTo>
                    <a:pt x="3439" y="22364"/>
                    <a:pt x="24330" y="1428"/>
                    <a:pt x="50175" y="1428"/>
                  </a:cubicBezTo>
                  <a:cubicBezTo>
                    <a:pt x="75956" y="1428"/>
                    <a:pt x="96911" y="22364"/>
                    <a:pt x="96911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5312477" y="1925509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8059"/>
                  </a:moveTo>
                  <a:cubicBezTo>
                    <a:pt x="97028" y="73878"/>
                    <a:pt x="76137" y="94807"/>
                    <a:pt x="50292" y="94807"/>
                  </a:cubicBezTo>
                  <a:cubicBezTo>
                    <a:pt x="24447" y="94807"/>
                    <a:pt x="3556" y="73878"/>
                    <a:pt x="3556" y="48059"/>
                  </a:cubicBezTo>
                  <a:cubicBezTo>
                    <a:pt x="3556" y="22240"/>
                    <a:pt x="24447" y="1304"/>
                    <a:pt x="50292" y="1304"/>
                  </a:cubicBezTo>
                  <a:cubicBezTo>
                    <a:pt x="76137" y="1304"/>
                    <a:pt x="97028" y="22240"/>
                    <a:pt x="97028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5312477" y="2112518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028" y="48183"/>
                  </a:moveTo>
                  <a:cubicBezTo>
                    <a:pt x="97028" y="74002"/>
                    <a:pt x="76137" y="94932"/>
                    <a:pt x="50292" y="94932"/>
                  </a:cubicBezTo>
                  <a:cubicBezTo>
                    <a:pt x="24447" y="94932"/>
                    <a:pt x="3556" y="74002"/>
                    <a:pt x="3556" y="48183"/>
                  </a:cubicBezTo>
                  <a:cubicBezTo>
                    <a:pt x="3556" y="22364"/>
                    <a:pt x="24447" y="1428"/>
                    <a:pt x="50292" y="1428"/>
                  </a:cubicBezTo>
                  <a:cubicBezTo>
                    <a:pt x="76137" y="1428"/>
                    <a:pt x="97028" y="22364"/>
                    <a:pt x="97028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45"/>
            <p:cNvSpPr/>
            <p:nvPr/>
          </p:nvSpPr>
          <p:spPr>
            <a:xfrm>
              <a:off x="5476117" y="1925509"/>
              <a:ext cx="70104" cy="7012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8059"/>
                  </a:moveTo>
                  <a:cubicBezTo>
                    <a:pt x="97137" y="73878"/>
                    <a:pt x="76182" y="94807"/>
                    <a:pt x="50400" y="94807"/>
                  </a:cubicBezTo>
                  <a:cubicBezTo>
                    <a:pt x="24556" y="94807"/>
                    <a:pt x="3664" y="73878"/>
                    <a:pt x="3664" y="48059"/>
                  </a:cubicBezTo>
                  <a:cubicBezTo>
                    <a:pt x="3664" y="22240"/>
                    <a:pt x="24556" y="1304"/>
                    <a:pt x="50400" y="1304"/>
                  </a:cubicBezTo>
                  <a:cubicBezTo>
                    <a:pt x="76182" y="1304"/>
                    <a:pt x="97137" y="22240"/>
                    <a:pt x="97137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45"/>
            <p:cNvSpPr/>
            <p:nvPr/>
          </p:nvSpPr>
          <p:spPr>
            <a:xfrm>
              <a:off x="5476117" y="2112518"/>
              <a:ext cx="70104" cy="70127"/>
            </a:xfrm>
            <a:custGeom>
              <a:avLst/>
              <a:gdLst/>
              <a:ahLst/>
              <a:cxnLst/>
              <a:rect l="l" t="t" r="r" b="b"/>
              <a:pathLst>
                <a:path w="93472" h="93503" extrusionOk="0">
                  <a:moveTo>
                    <a:pt x="97137" y="48183"/>
                  </a:moveTo>
                  <a:cubicBezTo>
                    <a:pt x="97137" y="74002"/>
                    <a:pt x="76182" y="94932"/>
                    <a:pt x="50400" y="94932"/>
                  </a:cubicBezTo>
                  <a:cubicBezTo>
                    <a:pt x="24556" y="94932"/>
                    <a:pt x="3664" y="74002"/>
                    <a:pt x="3664" y="48183"/>
                  </a:cubicBezTo>
                  <a:cubicBezTo>
                    <a:pt x="3664" y="22364"/>
                    <a:pt x="24556" y="1428"/>
                    <a:pt x="50400" y="1428"/>
                  </a:cubicBezTo>
                  <a:cubicBezTo>
                    <a:pt x="76182" y="1428"/>
                    <a:pt x="97137" y="22364"/>
                    <a:pt x="97137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45"/>
            <p:cNvSpPr/>
            <p:nvPr/>
          </p:nvSpPr>
          <p:spPr>
            <a:xfrm>
              <a:off x="5651425" y="1925509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8059"/>
                  </a:moveTo>
                  <a:cubicBezTo>
                    <a:pt x="97253" y="73878"/>
                    <a:pt x="76361" y="94807"/>
                    <a:pt x="50517" y="94807"/>
                  </a:cubicBezTo>
                  <a:cubicBezTo>
                    <a:pt x="24736" y="94807"/>
                    <a:pt x="3781" y="73878"/>
                    <a:pt x="3781" y="48059"/>
                  </a:cubicBezTo>
                  <a:cubicBezTo>
                    <a:pt x="3781" y="22240"/>
                    <a:pt x="24736" y="1304"/>
                    <a:pt x="50517" y="1304"/>
                  </a:cubicBezTo>
                  <a:cubicBezTo>
                    <a:pt x="76361" y="1304"/>
                    <a:pt x="97253" y="22240"/>
                    <a:pt x="97253" y="4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45"/>
            <p:cNvSpPr/>
            <p:nvPr/>
          </p:nvSpPr>
          <p:spPr>
            <a:xfrm>
              <a:off x="5651425" y="2112518"/>
              <a:ext cx="70103" cy="70127"/>
            </a:xfrm>
            <a:custGeom>
              <a:avLst/>
              <a:gdLst/>
              <a:ahLst/>
              <a:cxnLst/>
              <a:rect l="l" t="t" r="r" b="b"/>
              <a:pathLst>
                <a:path w="93471" h="93503" extrusionOk="0">
                  <a:moveTo>
                    <a:pt x="97253" y="48183"/>
                  </a:moveTo>
                  <a:cubicBezTo>
                    <a:pt x="97253" y="74002"/>
                    <a:pt x="76361" y="94932"/>
                    <a:pt x="50517" y="94932"/>
                  </a:cubicBezTo>
                  <a:cubicBezTo>
                    <a:pt x="24736" y="94932"/>
                    <a:pt x="3781" y="74002"/>
                    <a:pt x="3781" y="48183"/>
                  </a:cubicBezTo>
                  <a:cubicBezTo>
                    <a:pt x="3781" y="22364"/>
                    <a:pt x="24736" y="1428"/>
                    <a:pt x="50517" y="1428"/>
                  </a:cubicBezTo>
                  <a:cubicBezTo>
                    <a:pt x="76361" y="1428"/>
                    <a:pt x="97253" y="22364"/>
                    <a:pt x="97253" y="48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9" name="Google Shape;1179;p45"/>
          <p:cNvSpPr/>
          <p:nvPr/>
        </p:nvSpPr>
        <p:spPr>
          <a:xfrm flipH="1">
            <a:off x="2090212" y="4410442"/>
            <a:ext cx="327000" cy="3279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0" name="Google Shape;1180;p45"/>
          <p:cNvGrpSpPr/>
          <p:nvPr/>
        </p:nvGrpSpPr>
        <p:grpSpPr>
          <a:xfrm>
            <a:off x="7424921" y="-21497"/>
            <a:ext cx="1719081" cy="2868320"/>
            <a:chOff x="7424921" y="54703"/>
            <a:chExt cx="1719081" cy="2868320"/>
          </a:xfrm>
        </p:grpSpPr>
        <p:grpSp>
          <p:nvGrpSpPr>
            <p:cNvPr id="1181" name="Google Shape;1181;p45"/>
            <p:cNvGrpSpPr/>
            <p:nvPr/>
          </p:nvGrpSpPr>
          <p:grpSpPr>
            <a:xfrm rot="5400000" flipH="1">
              <a:off x="7572320" y="-92697"/>
              <a:ext cx="1424282" cy="1719081"/>
              <a:chOff x="6141456" y="2237178"/>
              <a:chExt cx="1424282" cy="1719081"/>
            </a:xfrm>
          </p:grpSpPr>
          <p:sp>
            <p:nvSpPr>
              <p:cNvPr id="1182" name="Google Shape;1182;p45"/>
              <p:cNvSpPr/>
              <p:nvPr/>
            </p:nvSpPr>
            <p:spPr>
              <a:xfrm flipH="1">
                <a:off x="6596138" y="2411596"/>
                <a:ext cx="969600" cy="10776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5"/>
              <p:cNvSpPr/>
              <p:nvPr/>
            </p:nvSpPr>
            <p:spPr>
              <a:xfrm flipH="1">
                <a:off x="6141456" y="2237178"/>
                <a:ext cx="403200" cy="4482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5"/>
              <p:cNvSpPr/>
              <p:nvPr/>
            </p:nvSpPr>
            <p:spPr>
              <a:xfrm flipH="1">
                <a:off x="7250925" y="3714759"/>
                <a:ext cx="217500" cy="241500"/>
              </a:xfrm>
              <a:prstGeom prst="mathPlus">
                <a:avLst>
                  <a:gd name="adj1" fmla="val 2352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5" name="Google Shape;1185;p45"/>
            <p:cNvGrpSpPr/>
            <p:nvPr/>
          </p:nvGrpSpPr>
          <p:grpSpPr>
            <a:xfrm>
              <a:off x="7494482" y="918297"/>
              <a:ext cx="1449606" cy="2004726"/>
              <a:chOff x="6023606" y="2206935"/>
              <a:chExt cx="1363693" cy="2089344"/>
            </a:xfrm>
          </p:grpSpPr>
          <p:sp>
            <p:nvSpPr>
              <p:cNvPr id="1186" name="Google Shape;1186;p45"/>
              <p:cNvSpPr/>
              <p:nvPr/>
            </p:nvSpPr>
            <p:spPr>
              <a:xfrm flipH="1">
                <a:off x="6023606" y="2206935"/>
                <a:ext cx="403200" cy="4482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5"/>
              <p:cNvSpPr/>
              <p:nvPr/>
            </p:nvSpPr>
            <p:spPr>
              <a:xfrm flipH="1">
                <a:off x="7160199" y="4043979"/>
                <a:ext cx="227100" cy="2523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5"/>
              <p:cNvSpPr/>
              <p:nvPr/>
            </p:nvSpPr>
            <p:spPr>
              <a:xfrm flipH="1">
                <a:off x="6579354" y="2819648"/>
                <a:ext cx="650100" cy="722100"/>
              </a:xfrm>
              <a:prstGeom prst="mathPlus">
                <a:avLst>
                  <a:gd name="adj1" fmla="val 2352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FD4076-C50E-445B-B8DC-FA54038BEAB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4044" r="24044"/>
          <a:stretch>
            <a:fillRect/>
          </a:stretch>
        </p:blipFill>
        <p:spPr>
          <a:xfrm>
            <a:off x="5329894" y="800727"/>
            <a:ext cx="2910000" cy="4075800"/>
          </a:xfrm>
        </p:spPr>
      </p:pic>
      <p:sp>
        <p:nvSpPr>
          <p:cNvPr id="1070" name="Google Shape;1070;p44"/>
          <p:cNvSpPr/>
          <p:nvPr/>
        </p:nvSpPr>
        <p:spPr>
          <a:xfrm rot="10800000">
            <a:off x="6618990" y="3877372"/>
            <a:ext cx="4601823" cy="4595015"/>
          </a:xfrm>
          <a:custGeom>
            <a:avLst/>
            <a:gdLst/>
            <a:ahLst/>
            <a:cxnLst/>
            <a:rect l="l" t="t" r="r" b="b"/>
            <a:pathLst>
              <a:path w="82518" h="82518" extrusionOk="0">
                <a:moveTo>
                  <a:pt x="83711" y="41608"/>
                </a:moveTo>
                <a:cubicBezTo>
                  <a:pt x="83711" y="64398"/>
                  <a:pt x="65233" y="82871"/>
                  <a:pt x="42449" y="82871"/>
                </a:cubicBezTo>
                <a:cubicBezTo>
                  <a:pt x="19665" y="82871"/>
                  <a:pt x="1193" y="64398"/>
                  <a:pt x="1193" y="41608"/>
                </a:cubicBezTo>
                <a:cubicBezTo>
                  <a:pt x="1193" y="18824"/>
                  <a:pt x="19665" y="352"/>
                  <a:pt x="42449" y="352"/>
                </a:cubicBezTo>
                <a:cubicBezTo>
                  <a:pt x="65233" y="352"/>
                  <a:pt x="83711" y="18824"/>
                  <a:pt x="83711" y="4160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44"/>
          <p:cNvSpPr txBox="1">
            <a:spLocks noGrp="1"/>
          </p:cNvSpPr>
          <p:nvPr>
            <p:ph type="title"/>
          </p:nvPr>
        </p:nvSpPr>
        <p:spPr>
          <a:xfrm>
            <a:off x="840803" y="1277385"/>
            <a:ext cx="4178545" cy="15089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Главный врач, кандидат медицинских наук </a:t>
            </a:r>
            <a:br>
              <a:rPr lang="ru-RU" sz="2400" dirty="0"/>
            </a:b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91" name="Google Shape;1091;p44"/>
          <p:cNvSpPr/>
          <p:nvPr/>
        </p:nvSpPr>
        <p:spPr>
          <a:xfrm rot="10800000">
            <a:off x="-752756" y="-3821600"/>
            <a:ext cx="4601823" cy="4595015"/>
          </a:xfrm>
          <a:custGeom>
            <a:avLst/>
            <a:gdLst/>
            <a:ahLst/>
            <a:cxnLst/>
            <a:rect l="l" t="t" r="r" b="b"/>
            <a:pathLst>
              <a:path w="82518" h="82518" extrusionOk="0">
                <a:moveTo>
                  <a:pt x="83711" y="41608"/>
                </a:moveTo>
                <a:cubicBezTo>
                  <a:pt x="83711" y="64398"/>
                  <a:pt x="65233" y="82871"/>
                  <a:pt x="42449" y="82871"/>
                </a:cubicBezTo>
                <a:cubicBezTo>
                  <a:pt x="19665" y="82871"/>
                  <a:pt x="1193" y="64398"/>
                  <a:pt x="1193" y="41608"/>
                </a:cubicBezTo>
                <a:cubicBezTo>
                  <a:pt x="1193" y="18824"/>
                  <a:pt x="19665" y="352"/>
                  <a:pt x="42449" y="352"/>
                </a:cubicBezTo>
                <a:cubicBezTo>
                  <a:pt x="65233" y="352"/>
                  <a:pt x="83711" y="18824"/>
                  <a:pt x="83711" y="4160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2" name="Google Shape;1092;p44"/>
          <p:cNvGrpSpPr/>
          <p:nvPr/>
        </p:nvGrpSpPr>
        <p:grpSpPr>
          <a:xfrm rot="5400000" flipH="1">
            <a:off x="6428542" y="1013057"/>
            <a:ext cx="3744664" cy="1686256"/>
            <a:chOff x="3891924" y="2237178"/>
            <a:chExt cx="3744664" cy="1686256"/>
          </a:xfrm>
        </p:grpSpPr>
        <p:sp>
          <p:nvSpPr>
            <p:cNvPr id="1093" name="Google Shape;1093;p44"/>
            <p:cNvSpPr/>
            <p:nvPr/>
          </p:nvSpPr>
          <p:spPr>
            <a:xfrm flipH="1">
              <a:off x="6666988" y="2402621"/>
              <a:ext cx="969600" cy="10776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4"/>
            <p:cNvSpPr/>
            <p:nvPr/>
          </p:nvSpPr>
          <p:spPr>
            <a:xfrm flipH="1">
              <a:off x="6141456" y="2237178"/>
              <a:ext cx="403200" cy="448200"/>
            </a:xfrm>
            <a:prstGeom prst="mathPl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4"/>
            <p:cNvSpPr/>
            <p:nvPr/>
          </p:nvSpPr>
          <p:spPr>
            <a:xfrm flipH="1">
              <a:off x="3891924" y="2776229"/>
              <a:ext cx="650100" cy="722100"/>
            </a:xfrm>
            <a:prstGeom prst="mathPl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4"/>
            <p:cNvSpPr/>
            <p:nvPr/>
          </p:nvSpPr>
          <p:spPr>
            <a:xfrm flipH="1">
              <a:off x="7333050" y="3681934"/>
              <a:ext cx="217500" cy="241500"/>
            </a:xfrm>
            <a:prstGeom prst="mathPl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527;p31">
            <a:extLst>
              <a:ext uri="{FF2B5EF4-FFF2-40B4-BE49-F238E27FC236}">
                <a16:creationId xmlns:a16="http://schemas.microsoft.com/office/drawing/2014/main" xmlns="" id="{2712DE86-1393-4B98-B1B0-BACF79A0B98D}"/>
              </a:ext>
            </a:extLst>
          </p:cNvPr>
          <p:cNvSpPr txBox="1">
            <a:spLocks/>
          </p:cNvSpPr>
          <p:nvPr/>
        </p:nvSpPr>
        <p:spPr>
          <a:xfrm>
            <a:off x="2023014" y="10265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ru-RU" sz="1800" dirty="0">
                <a:solidFill>
                  <a:schemeClr val="bg1">
                    <a:lumMod val="10000"/>
                  </a:schemeClr>
                </a:solidFill>
              </a:rPr>
              <a:t>ГБУЗ СО «ТГКБ № 1 им. В.А. Гройсмана»</a:t>
            </a:r>
            <a:endParaRPr lang="ru-RU" sz="1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8219BC3-2412-40C5-8717-82FE33B7F5F1}"/>
              </a:ext>
            </a:extLst>
          </p:cNvPr>
          <p:cNvSpPr txBox="1"/>
          <p:nvPr/>
        </p:nvSpPr>
        <p:spPr>
          <a:xfrm>
            <a:off x="-64584" y="2481447"/>
            <a:ext cx="5989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0596A2">
                    <a:lumMod val="75000"/>
                  </a:srgbClr>
                </a:solidFill>
                <a:effectLst/>
                <a:uLnTx/>
                <a:uFillTx/>
                <a:latin typeface="Raleway Black"/>
                <a:sym typeface="Raleway Black"/>
              </a:rPr>
              <a:t>Игуменов Андрей Васильевич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003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DBDDAA-C14D-4F0A-80FD-446C151F0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317" y="737322"/>
            <a:ext cx="3008876" cy="4200868"/>
          </a:xfrm>
          <a:prstGeom prst="rect">
            <a:avLst/>
          </a:prstGeom>
        </p:spPr>
      </p:pic>
      <p:sp>
        <p:nvSpPr>
          <p:cNvPr id="7" name="Google Shape;1071;p44">
            <a:extLst>
              <a:ext uri="{FF2B5EF4-FFF2-40B4-BE49-F238E27FC236}">
                <a16:creationId xmlns:a16="http://schemas.microsoft.com/office/drawing/2014/main" xmlns="" id="{6DC1B278-A5C3-4898-8CEF-8B25874C14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567" y="870384"/>
            <a:ext cx="4890274" cy="1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ru-RU" sz="1800" dirty="0"/>
              <a:t>Главная медицинская сестра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xmlns="" id="{4D4929B1-A827-4588-B481-645C4C7D806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106321" y="2043925"/>
            <a:ext cx="5484900" cy="717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596A2">
                    <a:lumMod val="75000"/>
                  </a:srgbClr>
                </a:solidFill>
                <a:effectLst/>
                <a:uLnTx/>
                <a:uFillTx/>
                <a:latin typeface="Raleway Black"/>
                <a:sym typeface="Raleway Black"/>
              </a:rPr>
              <a:t>Айзятова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rgbClr val="0596A2">
                    <a:lumMod val="75000"/>
                  </a:srgbClr>
                </a:solidFill>
                <a:effectLst/>
                <a:uLnTx/>
                <a:uFillTx/>
                <a:latin typeface="Raleway Black"/>
                <a:sym typeface="Raleway Black"/>
              </a:rPr>
              <a:t> Елена Викторовна</a:t>
            </a:r>
            <a:endParaRPr lang="ru-RU" dirty="0"/>
          </a:p>
        </p:txBody>
      </p:sp>
      <p:sp>
        <p:nvSpPr>
          <p:cNvPr id="11" name="Google Shape;527;p31">
            <a:extLst>
              <a:ext uri="{FF2B5EF4-FFF2-40B4-BE49-F238E27FC236}">
                <a16:creationId xmlns:a16="http://schemas.microsoft.com/office/drawing/2014/main" xmlns="" id="{0B27C61D-90A5-42B4-A8B5-D88F8F39E1D3}"/>
              </a:ext>
            </a:extLst>
          </p:cNvPr>
          <p:cNvSpPr txBox="1">
            <a:spLocks/>
          </p:cNvSpPr>
          <p:nvPr/>
        </p:nvSpPr>
        <p:spPr>
          <a:xfrm>
            <a:off x="2316701" y="759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ru-RU" sz="1800" dirty="0">
                <a:solidFill>
                  <a:schemeClr val="bg1">
                    <a:lumMod val="10000"/>
                  </a:schemeClr>
                </a:solidFill>
              </a:rPr>
              <a:t>ГБУЗ СО «ТГКБ № 1 им. В.А. Гройсмана»</a:t>
            </a:r>
          </a:p>
        </p:txBody>
      </p:sp>
    </p:spTree>
    <p:extLst>
      <p:ext uri="{BB962C8B-B14F-4D97-AF65-F5344CB8AC3E}">
        <p14:creationId xmlns:p14="http://schemas.microsoft.com/office/powerpoint/2010/main" xmlns="" val="224116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A44E04A6-5D87-49EB-9932-AE163329A368}"/>
              </a:ext>
            </a:extLst>
          </p:cNvPr>
          <p:cNvSpPr/>
          <p:nvPr/>
        </p:nvSpPr>
        <p:spPr>
          <a:xfrm>
            <a:off x="7662672" y="634413"/>
            <a:ext cx="1709928" cy="995505"/>
          </a:xfrm>
          <a:prstGeom prst="rect">
            <a:avLst/>
          </a:prstGeom>
          <a:solidFill>
            <a:srgbClr val="E3F4FA"/>
          </a:solidFill>
          <a:ln>
            <a:solidFill>
              <a:srgbClr val="E3F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Rectangle 7">
            <a:extLst>
              <a:ext uri="{FF2B5EF4-FFF2-40B4-BE49-F238E27FC236}">
                <a16:creationId xmlns:a16="http://schemas.microsoft.com/office/drawing/2014/main" xmlns="" id="{5A3230DA-5138-49AD-B420-07A260774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284" y="1029755"/>
            <a:ext cx="7787511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3600" b="1" dirty="0">
                <a:solidFill>
                  <a:schemeClr val="bg1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базе  ГБУЗ СО «ТГКБ № 1 им. В.А. Гройсмана» с 2024 года функционирует региональный эндокринологический центр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2200" b="1" dirty="0">
              <a:solidFill>
                <a:srgbClr val="FF9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0"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ru-RU" altLang="ru-RU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2433976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5312887-3D44-489C-B7D7-95E5B6BC4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1" r="22133"/>
          <a:stretch/>
        </p:blipFill>
        <p:spPr>
          <a:xfrm>
            <a:off x="813815" y="644400"/>
            <a:ext cx="2906265" cy="4046471"/>
          </a:xfrm>
          <a:prstGeom prst="rect">
            <a:avLst/>
          </a:prstGeom>
        </p:spPr>
      </p:pic>
      <p:sp>
        <p:nvSpPr>
          <p:cNvPr id="43" name="Google Shape;751;p35">
            <a:extLst>
              <a:ext uri="{FF2B5EF4-FFF2-40B4-BE49-F238E27FC236}">
                <a16:creationId xmlns:a16="http://schemas.microsoft.com/office/drawing/2014/main" xmlns="" id="{EC47163C-608A-4532-95AF-A9E2E39E9435}"/>
              </a:ext>
            </a:extLst>
          </p:cNvPr>
          <p:cNvSpPr txBox="1">
            <a:spLocks/>
          </p:cNvSpPr>
          <p:nvPr/>
        </p:nvSpPr>
        <p:spPr>
          <a:xfrm>
            <a:off x="3847248" y="644400"/>
            <a:ext cx="4912704" cy="250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accent4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Black"/>
              <a:buNone/>
              <a:defRPr sz="3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Урологическое отделение №2 </a:t>
            </a:r>
          </a:p>
          <a:p>
            <a:pPr algn="ctr"/>
            <a:r>
              <a:rPr lang="ru-RU" sz="2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было основано в 1980 году на 60 коек; </a:t>
            </a:r>
          </a:p>
          <a:p>
            <a:pPr algn="ctr"/>
            <a:endParaRPr lang="ru-RU" sz="24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2000 году  -  75 коек, из них 5 коек </a:t>
            </a:r>
            <a:r>
              <a:rPr lang="ru-RU" sz="2400" dirty="0" err="1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онкоурологии</a:t>
            </a:r>
            <a:r>
              <a:rPr lang="ru-RU" sz="2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</a:p>
          <a:p>
            <a:pPr algn="ctr"/>
            <a:endParaRPr lang="ru-RU" sz="24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4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2026 году отделение функционирует на 70 коек.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3FAE79-F7DE-40FB-8559-43BCEA79178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500" b="12500"/>
          <a:stretch>
            <a:fillRect/>
          </a:stretch>
        </p:blipFill>
        <p:spPr>
          <a:xfrm>
            <a:off x="411551" y="242858"/>
            <a:ext cx="8363915" cy="4704702"/>
          </a:xfrm>
        </p:spPr>
      </p:pic>
      <p:sp>
        <p:nvSpPr>
          <p:cNvPr id="1037" name="Google Shape;1037;p43"/>
          <p:cNvSpPr/>
          <p:nvPr/>
        </p:nvSpPr>
        <p:spPr>
          <a:xfrm rot="10800000">
            <a:off x="-2653511" y="2207158"/>
            <a:ext cx="4601823" cy="4595015"/>
          </a:xfrm>
          <a:custGeom>
            <a:avLst/>
            <a:gdLst/>
            <a:ahLst/>
            <a:cxnLst/>
            <a:rect l="l" t="t" r="r" b="b"/>
            <a:pathLst>
              <a:path w="82518" h="82518" extrusionOk="0">
                <a:moveTo>
                  <a:pt x="83711" y="41608"/>
                </a:moveTo>
                <a:cubicBezTo>
                  <a:pt x="83711" y="64398"/>
                  <a:pt x="65233" y="82871"/>
                  <a:pt x="42449" y="82871"/>
                </a:cubicBezTo>
                <a:cubicBezTo>
                  <a:pt x="19665" y="82871"/>
                  <a:pt x="1193" y="64398"/>
                  <a:pt x="1193" y="41608"/>
                </a:cubicBezTo>
                <a:cubicBezTo>
                  <a:pt x="1193" y="18824"/>
                  <a:pt x="19665" y="352"/>
                  <a:pt x="42449" y="352"/>
                </a:cubicBezTo>
                <a:cubicBezTo>
                  <a:pt x="65233" y="352"/>
                  <a:pt x="83711" y="18824"/>
                  <a:pt x="83711" y="416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5" name="Google Shape;1055;p43"/>
          <p:cNvGrpSpPr/>
          <p:nvPr/>
        </p:nvGrpSpPr>
        <p:grpSpPr>
          <a:xfrm>
            <a:off x="7453660" y="2725263"/>
            <a:ext cx="1335808" cy="846461"/>
            <a:chOff x="6587274" y="3742323"/>
            <a:chExt cx="1843511" cy="1168176"/>
          </a:xfrm>
        </p:grpSpPr>
        <p:sp>
          <p:nvSpPr>
            <p:cNvPr id="1056" name="Google Shape;1056;p43"/>
            <p:cNvSpPr/>
            <p:nvPr/>
          </p:nvSpPr>
          <p:spPr>
            <a:xfrm flipH="1">
              <a:off x="7461185" y="3742323"/>
              <a:ext cx="969600" cy="1077600"/>
            </a:xfrm>
            <a:prstGeom prst="mathPlus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 flipH="1">
              <a:off x="6587274" y="4297599"/>
              <a:ext cx="551400" cy="612900"/>
            </a:xfrm>
            <a:prstGeom prst="mathPlus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8" name="Google Shape;1058;p43"/>
          <p:cNvGrpSpPr/>
          <p:nvPr/>
        </p:nvGrpSpPr>
        <p:grpSpPr>
          <a:xfrm>
            <a:off x="556917" y="-2665696"/>
            <a:ext cx="10331076" cy="4595015"/>
            <a:chOff x="-544914" y="-2994912"/>
            <a:chExt cx="10331076" cy="4595015"/>
          </a:xfrm>
        </p:grpSpPr>
        <p:sp>
          <p:nvSpPr>
            <p:cNvPr id="1059" name="Google Shape;1059;p43"/>
            <p:cNvSpPr/>
            <p:nvPr/>
          </p:nvSpPr>
          <p:spPr>
            <a:xfrm rot="10800000">
              <a:off x="5184339" y="-2994912"/>
              <a:ext cx="4601823" cy="4595015"/>
            </a:xfrm>
            <a:custGeom>
              <a:avLst/>
              <a:gdLst/>
              <a:ahLst/>
              <a:cxnLst/>
              <a:rect l="l" t="t" r="r" b="b"/>
              <a:pathLst>
                <a:path w="82518" h="82518" extrusionOk="0">
                  <a:moveTo>
                    <a:pt x="83711" y="41608"/>
                  </a:moveTo>
                  <a:cubicBezTo>
                    <a:pt x="83711" y="64398"/>
                    <a:pt x="65233" y="82871"/>
                    <a:pt x="42449" y="82871"/>
                  </a:cubicBezTo>
                  <a:cubicBezTo>
                    <a:pt x="19665" y="82871"/>
                    <a:pt x="1193" y="64398"/>
                    <a:pt x="1193" y="41608"/>
                  </a:cubicBezTo>
                  <a:cubicBezTo>
                    <a:pt x="1193" y="18824"/>
                    <a:pt x="19665" y="352"/>
                    <a:pt x="42449" y="352"/>
                  </a:cubicBezTo>
                  <a:cubicBezTo>
                    <a:pt x="65233" y="352"/>
                    <a:pt x="83711" y="18824"/>
                    <a:pt x="83711" y="416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0" name="Google Shape;1060;p43"/>
            <p:cNvGrpSpPr/>
            <p:nvPr/>
          </p:nvGrpSpPr>
          <p:grpSpPr>
            <a:xfrm rot="-5400000">
              <a:off x="-513435" y="-91963"/>
              <a:ext cx="1416505" cy="1479464"/>
              <a:chOff x="6264419" y="1692263"/>
              <a:chExt cx="1416505" cy="1479464"/>
            </a:xfrm>
          </p:grpSpPr>
          <p:sp>
            <p:nvSpPr>
              <p:cNvPr id="1061" name="Google Shape;1061;p43"/>
              <p:cNvSpPr/>
              <p:nvPr/>
            </p:nvSpPr>
            <p:spPr>
              <a:xfrm flipH="1">
                <a:off x="6711324" y="1692264"/>
                <a:ext cx="969600" cy="10776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2" name="Google Shape;1062;p43"/>
              <p:cNvSpPr/>
              <p:nvPr/>
            </p:nvSpPr>
            <p:spPr>
              <a:xfrm flipH="1">
                <a:off x="6264419" y="1692263"/>
                <a:ext cx="403200" cy="4482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3" name="Google Shape;1063;p43"/>
              <p:cNvSpPr/>
              <p:nvPr/>
            </p:nvSpPr>
            <p:spPr>
              <a:xfrm flipH="1">
                <a:off x="6264419" y="2449627"/>
                <a:ext cx="650100" cy="7221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4" name="Google Shape;1064;p43"/>
              <p:cNvSpPr/>
              <p:nvPr/>
            </p:nvSpPr>
            <p:spPr>
              <a:xfrm flipH="1">
                <a:off x="7158375" y="2921037"/>
                <a:ext cx="217500" cy="2415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065" name="Google Shape;1065;p43"/>
          <p:cNvSpPr txBox="1">
            <a:spLocks noGrp="1"/>
          </p:cNvSpPr>
          <p:nvPr>
            <p:ph type="title"/>
          </p:nvPr>
        </p:nvSpPr>
        <p:spPr>
          <a:xfrm>
            <a:off x="1231447" y="4059434"/>
            <a:ext cx="7347557" cy="1084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</a:t>
            </a:r>
            <a:r>
              <a:rPr lang="en" sz="2000" dirty="0"/>
              <a:t> 1</a:t>
            </a:r>
            <a:r>
              <a:rPr lang="ru-RU" sz="2000" dirty="0"/>
              <a:t>998 года руководит отделением заслуженный врач РФ, кандидат медицинских наук, врач-уролог высшей квалификационной категории – 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</a:rPr>
              <a:t>Гурьянов А. С.</a:t>
            </a:r>
            <a:endParaRPr sz="20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C7F5A4-AC0A-46CC-9E85-F8FD7CA0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73" y="732332"/>
            <a:ext cx="2870027" cy="3678833"/>
          </a:xfrm>
        </p:spPr>
        <p:txBody>
          <a:bodyPr/>
          <a:lstStyle/>
          <a:p>
            <a:pPr algn="ctr"/>
            <a:r>
              <a:rPr lang="ru-RU" sz="2200" dirty="0"/>
              <a:t>Связующим звеном между врачебным составом, средним звеном и прочим персоналом является старшая медицинская сестра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B4A907-AD11-4225-A007-A9CD50C2D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8" r="15643" b="3855"/>
          <a:stretch/>
        </p:blipFill>
        <p:spPr>
          <a:xfrm>
            <a:off x="3638674" y="309967"/>
            <a:ext cx="5152427" cy="45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262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F4C6B4-E83C-45EC-A4E1-10E42BCC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019" y="447750"/>
            <a:ext cx="3322318" cy="2282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4AB3FC-7D9B-4BCB-B351-4CBD6A914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58178" y="2256156"/>
            <a:ext cx="3081607" cy="23112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3DAB97E-9452-4D18-9D63-6EC0C8A53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019" y="2921657"/>
            <a:ext cx="3322319" cy="20309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D88E0BC-7D77-4CE8-822C-E0E8A73AF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43462" y="2256156"/>
            <a:ext cx="3081608" cy="231120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C23CC5A-C41B-4F05-A5C3-2E913D43F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7" y="1202501"/>
            <a:ext cx="5031072" cy="572700"/>
          </a:xfrm>
        </p:spPr>
        <p:txBody>
          <a:bodyPr/>
          <a:lstStyle/>
          <a:p>
            <a:pPr algn="ctr"/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2017 году стала победителем регионального этапа Всероссийского конкурса профессионального мастерства в номинации «Лучшая старшая медицинская сестра»</a:t>
            </a:r>
          </a:p>
        </p:txBody>
      </p:sp>
    </p:spTree>
    <p:extLst>
      <p:ext uri="{BB962C8B-B14F-4D97-AF65-F5344CB8AC3E}">
        <p14:creationId xmlns:p14="http://schemas.microsoft.com/office/powerpoint/2010/main" xmlns="" val="2140895197"/>
      </p:ext>
    </p:extLst>
  </p:cSld>
  <p:clrMapOvr>
    <a:masterClrMapping/>
  </p:clrMapOvr>
</p:sld>
</file>

<file path=ppt/theme/theme1.xml><?xml version="1.0" encoding="utf-8"?>
<a:theme xmlns:a="http://schemas.openxmlformats.org/drawingml/2006/main" name="Medical Collaboration Research by Slidesgo">
  <a:themeElements>
    <a:clrScheme name="Simple Light">
      <a:dk1>
        <a:srgbClr val="041834"/>
      </a:dk1>
      <a:lt1>
        <a:srgbClr val="E3F4FA"/>
      </a:lt1>
      <a:dk2>
        <a:srgbClr val="00648F"/>
      </a:dk2>
      <a:lt2>
        <a:srgbClr val="B6E3F1"/>
      </a:lt2>
      <a:accent1>
        <a:srgbClr val="6BC1D1"/>
      </a:accent1>
      <a:accent2>
        <a:srgbClr val="0596A2"/>
      </a:accent2>
      <a:accent3>
        <a:srgbClr val="F69380"/>
      </a:accent3>
      <a:accent4>
        <a:srgbClr val="E2583E"/>
      </a:accent4>
      <a:accent5>
        <a:srgbClr val="D6B6C8"/>
      </a:accent5>
      <a:accent6>
        <a:srgbClr val="FCFBF7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6316</TotalTime>
  <Words>470</Words>
  <Application>Microsoft Office PowerPoint</Application>
  <PresentationFormat>Экран (16:9)</PresentationFormat>
  <Paragraphs>50</Paragraphs>
  <Slides>23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Open Sans</vt:lpstr>
      <vt:lpstr>Calibri</vt:lpstr>
      <vt:lpstr>Raleway Black</vt:lpstr>
      <vt:lpstr>Garamond</vt:lpstr>
      <vt:lpstr>Noto Serif SC</vt:lpstr>
      <vt:lpstr>Anaheim</vt:lpstr>
      <vt:lpstr>Nunito Light</vt:lpstr>
      <vt:lpstr>Open Sans Light</vt:lpstr>
      <vt:lpstr>Raleway</vt:lpstr>
      <vt:lpstr>Medical Collaboration Research by Slidesgo</vt:lpstr>
      <vt:lpstr>РОЛЬ  МЕДИЦИНСКОЙ  СЕСТРЫ В ОКАЗАНИИ  КАЧЕСТВЕННОЙ  МЕДИЦИНСКОЙ  ПОМОЩИ УРОЛОГИЧЕСКИМ  ПАЦИЕНТАМ</vt:lpstr>
      <vt:lpstr>ГБУЗ СО «ТГКБ № 1 им. В.А. Гройсмана»</vt:lpstr>
      <vt:lpstr>Главный врач, кандидат медицинских наук  </vt:lpstr>
      <vt:lpstr>Главная медицинская сестра</vt:lpstr>
      <vt:lpstr>Слайд 5</vt:lpstr>
      <vt:lpstr>Слайд 6</vt:lpstr>
      <vt:lpstr>C 1998 года руководит отделением заслуженный врач РФ, кандидат медицинских наук, врач-уролог высшей квалификационной категории – Гурьянов А. С.</vt:lpstr>
      <vt:lpstr>Связующим звеном между врачебным составом, средним звеном и прочим персоналом является старшая медицинская сестра</vt:lpstr>
      <vt:lpstr>В 2017 году стала победителем регионального этапа Всероссийского конкурса профессионального мастерства в номинации «Лучшая старшая медицинская сестра»</vt:lpstr>
      <vt:lpstr>Мы проводим весь комплекс стационарного лечения в области урологии, андрологии и реконструктивной урологии</vt:lpstr>
      <vt:lpstr>В отделении проводится  весь спектр хирургических вмешательств:</vt:lpstr>
      <vt:lpstr>Awesome words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По результатам проведенного исследования</vt:lpstr>
      <vt:lpstr>Труд медицинской сестры направлен на благо пациентов, и  его  целью является  качественная медицинская помощь. 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 МЕДИЦИНСКОЙ  СЕСТРЫ В ОКАЗАНИИ  КАЧЕСТВЕННОЙ  МЕДИЦИНСКОЙ  ПОМОЩИ УРОЛОГИЧЕСКИМ  БОЛЬНЫМ</dc:title>
  <cp:lastModifiedBy>user</cp:lastModifiedBy>
  <cp:revision>39</cp:revision>
  <cp:lastPrinted>2026-03-10T19:18:52Z</cp:lastPrinted>
  <dcterms:modified xsi:type="dcterms:W3CDTF">2026-03-11T11:33:19Z</dcterms:modified>
</cp:coreProperties>
</file>